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90247" r:id="rId1"/>
    <p:sldMasterId id="2147490259" r:id="rId2"/>
    <p:sldMasterId id="2147490271" r:id="rId3"/>
  </p:sldMasterIdLst>
  <p:notesMasterIdLst>
    <p:notesMasterId r:id="rId29"/>
  </p:notesMasterIdLst>
  <p:sldIdLst>
    <p:sldId id="389" r:id="rId4"/>
    <p:sldId id="390" r:id="rId5"/>
    <p:sldId id="392" r:id="rId6"/>
    <p:sldId id="393" r:id="rId7"/>
    <p:sldId id="412" r:id="rId8"/>
    <p:sldId id="394" r:id="rId9"/>
    <p:sldId id="395" r:id="rId10"/>
    <p:sldId id="396" r:id="rId11"/>
    <p:sldId id="398" r:id="rId12"/>
    <p:sldId id="397" r:id="rId13"/>
    <p:sldId id="401" r:id="rId14"/>
    <p:sldId id="402" r:id="rId15"/>
    <p:sldId id="403" r:id="rId16"/>
    <p:sldId id="404" r:id="rId17"/>
    <p:sldId id="405" r:id="rId18"/>
    <p:sldId id="411" r:id="rId19"/>
    <p:sldId id="416" r:id="rId20"/>
    <p:sldId id="399" r:id="rId21"/>
    <p:sldId id="400" r:id="rId22"/>
    <p:sldId id="406" r:id="rId23"/>
    <p:sldId id="407" r:id="rId24"/>
    <p:sldId id="408" r:id="rId25"/>
    <p:sldId id="409" r:id="rId26"/>
    <p:sldId id="410" r:id="rId27"/>
    <p:sldId id="391" r:id="rId28"/>
  </p:sldIdLst>
  <p:sldSz cx="9906000" cy="6858000" type="A4"/>
  <p:notesSz cx="6797675" cy="9926638"/>
  <p:defaultTextStyle>
    <a:defPPr>
      <a:defRPr lang="zh-TW"/>
    </a:defPPr>
    <a:lvl1pPr algn="l" rtl="0" eaLnBrk="0" fontAlgn="base" hangingPunct="0">
      <a:spcBef>
        <a:spcPct val="0"/>
      </a:spcBef>
      <a:spcAft>
        <a:spcPct val="0"/>
      </a:spcAft>
      <a:defRPr kern="1200">
        <a:solidFill>
          <a:schemeClr val="tx1"/>
        </a:solidFill>
        <a:latin typeface="Trebuchet MS" panose="020B0603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Trebuchet MS" panose="020B0603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Trebuchet MS" panose="020B0603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Trebuchet MS" panose="020B0603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Trebuchet MS" panose="020B060302020202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Trebuchet MS" panose="020B060302020202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Trebuchet MS" panose="020B060302020202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Trebuchet MS" panose="020B060302020202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Trebuchet MS" panose="020B0603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5931"/>
    <a:srgbClr val="000099"/>
    <a:srgbClr val="6600CC"/>
    <a:srgbClr val="FFFFDD"/>
    <a:srgbClr val="FFFFCC"/>
    <a:srgbClr val="CCFFCC"/>
    <a:srgbClr val="99CCFF"/>
    <a:srgbClr val="FF3300"/>
    <a:srgbClr val="66FFFF"/>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深色樣式 2 - 輔色 5/輔色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05" autoAdjust="0"/>
    <p:restoredTop sz="94424" autoAdjust="0"/>
  </p:normalViewPr>
  <p:slideViewPr>
    <p:cSldViewPr>
      <p:cViewPr varScale="1">
        <p:scale>
          <a:sx n="71" d="100"/>
          <a:sy n="71" d="100"/>
        </p:scale>
        <p:origin x="1212" y="60"/>
      </p:cViewPr>
      <p:guideLst>
        <p:guide orient="horz" pos="2160"/>
        <p:guide pos="312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80" d="100"/>
          <a:sy n="80" d="100"/>
        </p:scale>
        <p:origin x="401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___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Lbls>
            <c:dLbl>
              <c:idx val="0"/>
              <c:layout>
                <c:manualLayout>
                  <c:x val="-0.19314275718414373"/>
                  <c:y val="-0.15083213951313354"/>
                </c:manualLayout>
              </c:layout>
              <c:tx>
                <c:rich>
                  <a:bodyPr/>
                  <a:lstStyle/>
                  <a:p>
                    <a:r>
                      <a:rPr lang="zh-TW" altLang="en-US" sz="1600" b="1" dirty="0" smtClean="0"/>
                      <a:t>樹谷園區總</a:t>
                    </a:r>
                    <a:r>
                      <a:rPr lang="zh-TW" altLang="en-US" sz="1600" b="1" dirty="0"/>
                      <a:t>廠商</a:t>
                    </a:r>
                  </a:p>
                  <a:p>
                    <a:r>
                      <a:rPr lang="en-US" altLang="zh-TW" sz="1600" b="1" dirty="0" smtClean="0"/>
                      <a:t>20</a:t>
                    </a:r>
                    <a:r>
                      <a:rPr lang="zh-TW" altLang="en-US" sz="1600" b="1" dirty="0" smtClean="0"/>
                      <a:t>家</a:t>
                    </a:r>
                    <a:endParaRPr lang="zh-TW" altLang="en-US" dirty="0"/>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CD85-4C40-8ABE-7E1A94FF0D4D}"/>
                </c:ext>
                <c:ext xmlns:c15="http://schemas.microsoft.com/office/drawing/2012/chart" uri="{CE6537A1-D6FC-4f65-9D91-7224C49458BB}">
                  <c15:layout>
                    <c:manualLayout>
                      <c:w val="0.23836721088215765"/>
                      <c:h val="0.23157729539547703"/>
                    </c:manualLayout>
                  </c15:layout>
                </c:ext>
              </c:extLst>
            </c:dLbl>
            <c:dLbl>
              <c:idx val="1"/>
              <c:layout>
                <c:manualLayout>
                  <c:x val="0.11894999306169987"/>
                  <c:y val="-7.3644797577225404E-2"/>
                </c:manualLayout>
              </c:layout>
              <c:tx>
                <c:rich>
                  <a:bodyPr/>
                  <a:lstStyle/>
                  <a:p>
                    <a:r>
                      <a:rPr lang="zh-TW" altLang="en-US" sz="1600" b="1" dirty="0"/>
                      <a:t>有意願廠商</a:t>
                    </a:r>
                  </a:p>
                  <a:p>
                    <a:r>
                      <a:rPr lang="en-US" altLang="zh-TW" sz="1600" b="1" dirty="0" smtClean="0"/>
                      <a:t>5</a:t>
                    </a:r>
                    <a:r>
                      <a:rPr lang="zh-TW" altLang="en-US" sz="1600" b="1" dirty="0" smtClean="0"/>
                      <a:t>家</a:t>
                    </a:r>
                    <a:endParaRPr lang="zh-TW" altLang="en-US" sz="1600" b="1" dirty="0"/>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CD85-4C40-8ABE-7E1A94FF0D4D}"/>
                </c:ext>
                <c:ext xmlns:c15="http://schemas.microsoft.com/office/drawing/2012/chart" uri="{CE6537A1-D6FC-4f65-9D91-7224C49458BB}">
                  <c15:layout>
                    <c:manualLayout>
                      <c:w val="0.25215284380841479"/>
                      <c:h val="0.30607634157643648"/>
                    </c:manualLayout>
                  </c15:layout>
                </c:ext>
              </c:extLst>
            </c:dLbl>
            <c:spPr>
              <a:noFill/>
              <a:ln>
                <a:noFill/>
              </a:ln>
              <a:effectLst/>
            </c:spPr>
            <c:txPr>
              <a:bodyPr/>
              <a:lstStyle/>
              <a:p>
                <a:pPr>
                  <a:defRPr sz="1600"/>
                </a:pPr>
                <a:endParaRPr lang="zh-TW"/>
              </a:p>
            </c:txPr>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新吉工業區!$B$66:$C$66</c:f>
              <c:strCache>
                <c:ptCount val="2"/>
                <c:pt idx="0">
                  <c:v>新吉工業區總廠商</c:v>
                </c:pt>
                <c:pt idx="1">
                  <c:v>有意願廠商</c:v>
                </c:pt>
              </c:strCache>
            </c:strRef>
          </c:cat>
          <c:val>
            <c:numRef>
              <c:f>新吉工業區!$B$67:$C$67</c:f>
              <c:numCache>
                <c:formatCode>General</c:formatCode>
                <c:ptCount val="2"/>
                <c:pt idx="0">
                  <c:v>120</c:v>
                </c:pt>
                <c:pt idx="1">
                  <c:v>41</c:v>
                </c:pt>
              </c:numCache>
            </c:numRef>
          </c:val>
          <c:extLst xmlns:c16r2="http://schemas.microsoft.com/office/drawing/2015/06/chart">
            <c:ext xmlns:c16="http://schemas.microsoft.com/office/drawing/2014/chart" uri="{C3380CC4-5D6E-409C-BE32-E72D297353CC}">
              <c16:uniqueId val="{00000002-CD85-4C40-8ABE-7E1A94FF0D4D}"/>
            </c:ext>
          </c:extLst>
        </c:ser>
        <c:dLbls>
          <c:showLegendKey val="0"/>
          <c:showVal val="1"/>
          <c:showCatName val="1"/>
          <c:showSerName val="0"/>
          <c:showPercent val="0"/>
          <c:showBubbleSize val="0"/>
          <c:showLeaderLines val="1"/>
        </c:dLbls>
        <c:firstSliceAng val="90"/>
        <c:holeSize val="50"/>
      </c:doughnutChart>
    </c:plotArea>
    <c:plotVisOnly val="1"/>
    <c:dispBlanksAs val="zero"/>
    <c:showDLblsOverMax val="0"/>
  </c:chart>
  <c:txPr>
    <a:bodyPr/>
    <a:lstStyle/>
    <a:p>
      <a:pPr>
        <a:defRPr sz="1100">
          <a:latin typeface="微軟正黑體" pitchFamily="34" charset="-120"/>
          <a:ea typeface="微軟正黑體" pitchFamily="34" charset="-120"/>
        </a:defRPr>
      </a:pPr>
      <a:endParaRPr lang="zh-TW"/>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758F84CA-9035-4BD0-95F6-890C23519429}" type="datetimeFigureOut">
              <a:rPr lang="zh-TW" altLang="en-US"/>
              <a:pPr>
                <a:defRPr/>
              </a:pPr>
              <a:t>2020/11/9</a:t>
            </a:fld>
            <a:endParaRPr lang="zh-TW" altLang="en-US"/>
          </a:p>
        </p:txBody>
      </p:sp>
      <p:sp>
        <p:nvSpPr>
          <p:cNvPr id="4" name="投影片圖像版面配置區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1A60E133-436B-47DC-BEC1-AE9E687B81E6}" type="slidenum">
              <a:rPr lang="zh-TW" altLang="en-US"/>
              <a:pPr/>
              <a:t>‹#›</a:t>
            </a:fld>
            <a:endParaRPr lang="zh-TW" altLang="en-US"/>
          </a:p>
        </p:txBody>
      </p:sp>
    </p:spTree>
    <p:extLst>
      <p:ext uri="{BB962C8B-B14F-4D97-AF65-F5344CB8AC3E}">
        <p14:creationId xmlns:p14="http://schemas.microsoft.com/office/powerpoint/2010/main" val="36880022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1A60E133-436B-47DC-BEC1-AE9E687B81E6}" type="slidenum">
              <a:rPr lang="zh-TW" altLang="en-US" smtClean="0"/>
              <a:pPr/>
              <a:t>3</a:t>
            </a:fld>
            <a:endParaRPr lang="zh-TW" altLang="en-US"/>
          </a:p>
        </p:txBody>
      </p:sp>
    </p:spTree>
    <p:extLst>
      <p:ext uri="{BB962C8B-B14F-4D97-AF65-F5344CB8AC3E}">
        <p14:creationId xmlns:p14="http://schemas.microsoft.com/office/powerpoint/2010/main" val="1511880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1A60E133-436B-47DC-BEC1-AE9E687B81E6}" type="slidenum">
              <a:rPr lang="zh-TW" altLang="en-US" smtClean="0"/>
              <a:pPr/>
              <a:t>4</a:t>
            </a:fld>
            <a:endParaRPr lang="zh-TW" altLang="en-US"/>
          </a:p>
        </p:txBody>
      </p:sp>
    </p:spTree>
    <p:extLst>
      <p:ext uri="{BB962C8B-B14F-4D97-AF65-F5344CB8AC3E}">
        <p14:creationId xmlns:p14="http://schemas.microsoft.com/office/powerpoint/2010/main" val="2575327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1A60E133-436B-47DC-BEC1-AE9E687B81E6}" type="slidenum">
              <a:rPr lang="zh-TW" altLang="en-US" smtClean="0"/>
              <a:pPr/>
              <a:t>6</a:t>
            </a:fld>
            <a:endParaRPr lang="zh-TW" altLang="en-US"/>
          </a:p>
        </p:txBody>
      </p:sp>
    </p:spTree>
    <p:extLst>
      <p:ext uri="{BB962C8B-B14F-4D97-AF65-F5344CB8AC3E}">
        <p14:creationId xmlns:p14="http://schemas.microsoft.com/office/powerpoint/2010/main" val="448390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2800" dirty="0"/>
          </a:p>
        </p:txBody>
      </p:sp>
      <p:sp>
        <p:nvSpPr>
          <p:cNvPr id="4" name="投影片編號版面配置區 3"/>
          <p:cNvSpPr>
            <a:spLocks noGrp="1"/>
          </p:cNvSpPr>
          <p:nvPr>
            <p:ph type="sldNum" sz="quarter" idx="5"/>
          </p:nvPr>
        </p:nvSpPr>
        <p:spPr/>
        <p:txBody>
          <a:bodyPr/>
          <a:lstStyle/>
          <a:p>
            <a:fld id="{1A60E133-436B-47DC-BEC1-AE9E687B81E6}" type="slidenum">
              <a:rPr lang="zh-TW" altLang="en-US" smtClean="0"/>
              <a:pPr/>
              <a:t>7</a:t>
            </a:fld>
            <a:endParaRPr lang="zh-TW" altLang="en-US"/>
          </a:p>
        </p:txBody>
      </p:sp>
    </p:spTree>
    <p:extLst>
      <p:ext uri="{BB962C8B-B14F-4D97-AF65-F5344CB8AC3E}">
        <p14:creationId xmlns:p14="http://schemas.microsoft.com/office/powerpoint/2010/main" val="629012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共計</a:t>
            </a:r>
            <a:r>
              <a:rPr lang="en-US" altLang="zh-TW" dirty="0"/>
              <a:t>187</a:t>
            </a:r>
            <a:r>
              <a:rPr lang="zh-TW" altLang="en-US" dirty="0"/>
              <a:t>家</a:t>
            </a:r>
          </a:p>
        </p:txBody>
      </p:sp>
      <p:sp>
        <p:nvSpPr>
          <p:cNvPr id="4" name="投影片編號版面配置區 3"/>
          <p:cNvSpPr>
            <a:spLocks noGrp="1"/>
          </p:cNvSpPr>
          <p:nvPr>
            <p:ph type="sldNum" sz="quarter" idx="5"/>
          </p:nvPr>
        </p:nvSpPr>
        <p:spPr/>
        <p:txBody>
          <a:bodyPr/>
          <a:lstStyle/>
          <a:p>
            <a:fld id="{1A60E133-436B-47DC-BEC1-AE9E687B81E6}" type="slidenum">
              <a:rPr lang="zh-TW" altLang="en-US" smtClean="0"/>
              <a:pPr/>
              <a:t>10</a:t>
            </a:fld>
            <a:endParaRPr lang="zh-TW" altLang="en-US"/>
          </a:p>
        </p:txBody>
      </p:sp>
    </p:spTree>
    <p:extLst>
      <p:ext uri="{BB962C8B-B14F-4D97-AF65-F5344CB8AC3E}">
        <p14:creationId xmlns:p14="http://schemas.microsoft.com/office/powerpoint/2010/main" val="3266275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1A60E133-436B-47DC-BEC1-AE9E687B81E6}" type="slidenum">
              <a:rPr lang="zh-TW" altLang="en-US" smtClean="0"/>
              <a:pPr/>
              <a:t>11</a:t>
            </a:fld>
            <a:endParaRPr lang="zh-TW" altLang="en-US"/>
          </a:p>
        </p:txBody>
      </p:sp>
    </p:spTree>
    <p:extLst>
      <p:ext uri="{BB962C8B-B14F-4D97-AF65-F5344CB8AC3E}">
        <p14:creationId xmlns:p14="http://schemas.microsoft.com/office/powerpoint/2010/main" val="1517582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A60E133-436B-47DC-BEC1-AE9E687B81E6}" type="slidenum">
              <a:rPr lang="zh-TW" altLang="en-US" smtClean="0"/>
              <a:pPr/>
              <a:t>12</a:t>
            </a:fld>
            <a:endParaRPr lang="zh-TW" altLang="en-US"/>
          </a:p>
        </p:txBody>
      </p:sp>
    </p:spTree>
    <p:extLst>
      <p:ext uri="{BB962C8B-B14F-4D97-AF65-F5344CB8AC3E}">
        <p14:creationId xmlns:p14="http://schemas.microsoft.com/office/powerpoint/2010/main" val="98485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採經濟誘因的引導方式</a:t>
            </a:r>
            <a:r>
              <a:rPr lang="zh-TW" altLang="en-US" sz="1200" kern="1200" dirty="0">
                <a:solidFill>
                  <a:schemeClr val="tx1"/>
                </a:solidFill>
                <a:effectLst/>
                <a:latin typeface="+mn-lt"/>
                <a:ea typeface="+mn-ea"/>
                <a:cs typeface="+mn-cs"/>
              </a:rPr>
              <a:t>       來</a:t>
            </a:r>
            <a:r>
              <a:rPr lang="zh-TW" altLang="zh-TW" sz="1200" kern="1200" dirty="0">
                <a:solidFill>
                  <a:schemeClr val="tx1"/>
                </a:solidFill>
                <a:effectLst/>
                <a:latin typeface="+mn-lt"/>
                <a:ea typeface="+mn-ea"/>
                <a:cs typeface="+mn-cs"/>
              </a:rPr>
              <a:t>推動減少垃圾量並提高資源回收</a:t>
            </a:r>
            <a:endParaRPr lang="zh-TW" alt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可以減少資源回收物進入焚化廠，以減低焚化爐處理負荷</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籲請各工業區</a:t>
            </a:r>
            <a:r>
              <a:rPr lang="zh-TW" altLang="en-US" sz="1200" kern="1200" dirty="0">
                <a:solidFill>
                  <a:schemeClr val="tx1"/>
                </a:solidFill>
                <a:effectLst/>
                <a:latin typeface="+mn-lt"/>
                <a:ea typeface="+mn-ea"/>
                <a:cs typeface="+mn-cs"/>
              </a:rPr>
              <a:t>的機構</a:t>
            </a:r>
            <a:r>
              <a:rPr lang="zh-TW" altLang="zh-TW" sz="1200" kern="1200" dirty="0">
                <a:solidFill>
                  <a:schemeClr val="tx1"/>
                </a:solidFill>
                <a:effectLst/>
                <a:latin typeface="+mn-lt"/>
                <a:ea typeface="+mn-ea"/>
                <a:cs typeface="+mn-cs"/>
              </a:rPr>
              <a:t>共襄盛舉響應加入本市工業區員工生活垃圾隨袋徵收政策，為環境保護共盡心盡力。</a:t>
            </a:r>
          </a:p>
          <a:p>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1A60E133-436B-47DC-BEC1-AE9E687B81E6}" type="slidenum">
              <a:rPr lang="zh-TW" altLang="en-US" smtClean="0"/>
              <a:pPr/>
              <a:t>15</a:t>
            </a:fld>
            <a:endParaRPr lang="zh-TW" altLang="en-US"/>
          </a:p>
        </p:txBody>
      </p:sp>
    </p:spTree>
    <p:extLst>
      <p:ext uri="{BB962C8B-B14F-4D97-AF65-F5344CB8AC3E}">
        <p14:creationId xmlns:p14="http://schemas.microsoft.com/office/powerpoint/2010/main" val="550961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lvl1pPr>
              <a:defRPr/>
            </a:lvl1pPr>
          </a:lstStyle>
          <a:p>
            <a:pPr>
              <a:defRPr/>
            </a:pPr>
            <a:fld id="{A3E8649F-DD0B-4AB8-9A43-1CBF50FA5FB9}" type="datetimeFigureOut">
              <a:rPr lang="zh-CN" altLang="en-US">
                <a:solidFill>
                  <a:prstClr val="black">
                    <a:tint val="75000"/>
                  </a:prstClr>
                </a:solidFill>
              </a:rPr>
              <a:pPr>
                <a:defRPr/>
              </a:pPr>
              <a:t>2020/11/9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469E968-9406-4091-BC5B-623F4E1AF066}"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49214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701B86D2-B66B-4018-84FE-C27F70CE99C7}" type="datetimeFigureOut">
              <a:rPr lang="zh-CN" altLang="en-US">
                <a:solidFill>
                  <a:prstClr val="black">
                    <a:tint val="75000"/>
                  </a:prstClr>
                </a:solidFill>
              </a:rPr>
              <a:pPr>
                <a:defRPr/>
              </a:pPr>
              <a:t>2020/11/9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A71C16A-3C11-4A36-84FF-A8FB7A3F128D}"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467085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1E8B5C42-E23C-4E7D-8479-EC359A0222F6}" type="datetimeFigureOut">
              <a:rPr lang="zh-CN" altLang="en-US">
                <a:solidFill>
                  <a:prstClr val="black">
                    <a:tint val="75000"/>
                  </a:prstClr>
                </a:solidFill>
              </a:rPr>
              <a:pPr>
                <a:defRPr/>
              </a:pPr>
              <a:t>2020/11/9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E943C11-1CD5-4966-91EB-83A123D539A4}"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888490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29871F62-1BA9-4065-913B-8D06FE19B39B}" type="datetime1">
              <a:rPr lang="zh-TW" altLang="en-US" smtClean="0">
                <a:solidFill>
                  <a:prstClr val="black">
                    <a:tint val="75000"/>
                  </a:prstClr>
                </a:solidFill>
              </a:rPr>
              <a:pPr/>
              <a:t>2020/11/9</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A7C6A8-9BE7-4083-90B4-101EB9E703BF}"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3320856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18096037-0B2A-4DBB-AE7A-AFF84BC3652F}" type="datetime1">
              <a:rPr lang="zh-TW" altLang="en-US" smtClean="0">
                <a:solidFill>
                  <a:prstClr val="black">
                    <a:tint val="75000"/>
                  </a:prstClr>
                </a:solidFill>
              </a:rPr>
              <a:pPr/>
              <a:t>2020/11/9</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FA7C6A8-9BE7-4083-90B4-101EB9E703BF}" type="slidenum">
              <a:rPr lang="zh-TW" altLang="en-US" smtClean="0">
                <a:solidFill>
                  <a:prstClr val="black"/>
                </a:solidFill>
              </a:rPr>
              <a:pPr/>
              <a:t>‹#›</a:t>
            </a:fld>
            <a:endParaRPr lang="zh-TW" altLang="en-US">
              <a:solidFill>
                <a:prstClr val="black"/>
              </a:solidFill>
            </a:endParaRPr>
          </a:p>
        </p:txBody>
      </p:sp>
      <p:sp>
        <p:nvSpPr>
          <p:cNvPr id="7" name="矩形 6"/>
          <p:cNvSpPr/>
          <p:nvPr userDrawn="1"/>
        </p:nvSpPr>
        <p:spPr>
          <a:xfrm>
            <a:off x="0" y="0"/>
            <a:ext cx="9906000" cy="927847"/>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zh-TW" altLang="en-US">
              <a:solidFill>
                <a:prstClr val="white"/>
              </a:solidFill>
            </a:endParaRPr>
          </a:p>
        </p:txBody>
      </p:sp>
    </p:spTree>
    <p:extLst>
      <p:ext uri="{BB962C8B-B14F-4D97-AF65-F5344CB8AC3E}">
        <p14:creationId xmlns:p14="http://schemas.microsoft.com/office/powerpoint/2010/main" val="17884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4FAB4BDE-CB6D-4349-A12A-5AD51A6EEA4A}" type="datetime1">
              <a:rPr lang="zh-TW" altLang="en-US" smtClean="0">
                <a:solidFill>
                  <a:prstClr val="black">
                    <a:tint val="75000"/>
                  </a:prstClr>
                </a:solidFill>
              </a:rPr>
              <a:pPr/>
              <a:t>2020/11/9</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FA7C6A8-9BE7-4083-90B4-101EB9E703BF}"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2803499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23E84B08-F97E-4BD3-AD7E-52F0795FFA20}" type="datetime1">
              <a:rPr lang="zh-TW" altLang="en-US" smtClean="0">
                <a:solidFill>
                  <a:prstClr val="black">
                    <a:tint val="75000"/>
                  </a:prstClr>
                </a:solidFill>
              </a:rPr>
              <a:pPr/>
              <a:t>2020/11/9</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A7C6A8-9BE7-4083-90B4-101EB9E703BF}"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3216070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82329" y="2505075"/>
            <a:ext cx="4190702"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5014913" y="2505075"/>
            <a:ext cx="4211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4C4DC231-205C-402A-A015-C559CC278CE3}" type="datetime1">
              <a:rPr lang="zh-TW" altLang="en-US" smtClean="0">
                <a:solidFill>
                  <a:prstClr val="black">
                    <a:tint val="75000"/>
                  </a:prstClr>
                </a:solidFill>
              </a:rPr>
              <a:pPr/>
              <a:t>2020/11/9</a:t>
            </a:fld>
            <a:endParaRPr lang="zh-TW"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TW"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FA7C6A8-9BE7-4083-90B4-101EB9E703BF}"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1942069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FFAD214A-6041-4D8A-8E89-1A2583316468}" type="datetime1">
              <a:rPr lang="zh-TW" altLang="en-US" smtClean="0">
                <a:solidFill>
                  <a:prstClr val="black">
                    <a:tint val="75000"/>
                  </a:prstClr>
                </a:solidFill>
              </a:rPr>
              <a:pPr/>
              <a:t>2020/11/9</a:t>
            </a:fld>
            <a:endParaRPr lang="zh-TW"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TW"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FA7C6A8-9BE7-4083-90B4-101EB9E703BF}"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1372179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FCCC23-A94F-4BA7-984B-DB1E4BA61F33}" type="datetime1">
              <a:rPr lang="zh-TW" altLang="en-US" smtClean="0">
                <a:solidFill>
                  <a:prstClr val="black">
                    <a:tint val="75000"/>
                  </a:prstClr>
                </a:solidFill>
              </a:rPr>
              <a:pPr/>
              <a:t>2020/11/9</a:t>
            </a:fld>
            <a:endParaRPr lang="zh-TW"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TW"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FA7C6A8-9BE7-4083-90B4-101EB9E703BF}"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1295843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93493261-B8D6-4B8C-ACB7-5AA469AA3EC6}" type="datetime1">
              <a:rPr lang="zh-TW" altLang="en-US" smtClean="0">
                <a:solidFill>
                  <a:prstClr val="black">
                    <a:tint val="75000"/>
                  </a:prstClr>
                </a:solidFill>
              </a:rPr>
              <a:pPr/>
              <a:t>2020/11/9</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A7C6A8-9BE7-4083-90B4-101EB9E703BF}"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40525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B91586D9-60E0-4D6F-B96D-05CACFA75F67}" type="datetimeFigureOut">
              <a:rPr lang="zh-CN" altLang="en-US">
                <a:solidFill>
                  <a:prstClr val="black">
                    <a:tint val="75000"/>
                  </a:prstClr>
                </a:solidFill>
              </a:rPr>
              <a:pPr>
                <a:defRPr/>
              </a:pPr>
              <a:t>2020/11/9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F6B5A34-742A-4F4A-B491-32875D8F477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4663461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75C8D83E-38B7-45E3-97EF-BE2028E90370}" type="datetime1">
              <a:rPr lang="zh-TW" altLang="en-US" smtClean="0">
                <a:solidFill>
                  <a:prstClr val="black">
                    <a:tint val="75000"/>
                  </a:prstClr>
                </a:solidFill>
              </a:rPr>
              <a:pPr/>
              <a:t>2020/11/9</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A7C6A8-9BE7-4083-90B4-101EB9E703BF}"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2272961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18B8E4A-3949-416F-8B6B-2A89F12F8C9F}" type="datetime1">
              <a:rPr lang="zh-TW" altLang="en-US" smtClean="0">
                <a:solidFill>
                  <a:prstClr val="black">
                    <a:tint val="75000"/>
                  </a:prstClr>
                </a:solidFill>
              </a:rPr>
              <a:pPr/>
              <a:t>2020/11/9</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A7C6A8-9BE7-4083-90B4-101EB9E703BF}"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38621943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98DEB1B-0A9A-4BE5-844C-7309855734A3}" type="datetime1">
              <a:rPr lang="zh-TW" altLang="en-US" smtClean="0">
                <a:solidFill>
                  <a:prstClr val="black">
                    <a:tint val="75000"/>
                  </a:prstClr>
                </a:solidFill>
              </a:rPr>
              <a:pPr/>
              <a:t>2020/11/9</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A7C6A8-9BE7-4083-90B4-101EB9E703BF}"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7621956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238250" y="1122363"/>
            <a:ext cx="74295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1AE58A84-E831-4EE2-A695-7AFFAEF5BA72}" type="datetimeFigureOut">
              <a:rPr lang="zh-TW" altLang="en-US" smtClean="0"/>
              <a:pPr/>
              <a:t>2020/11/9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85EEB94-B410-4E15-82F7-D4FE1702FE5D}" type="slidenum">
              <a:rPr lang="zh-TW" altLang="en-US" smtClean="0"/>
              <a:pPr/>
              <a:t>‹#›</a:t>
            </a:fld>
            <a:endParaRPr lang="zh-TW" altLang="en-US"/>
          </a:p>
        </p:txBody>
      </p:sp>
    </p:spTree>
    <p:extLst>
      <p:ext uri="{BB962C8B-B14F-4D97-AF65-F5344CB8AC3E}">
        <p14:creationId xmlns:p14="http://schemas.microsoft.com/office/powerpoint/2010/main" val="3232653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1AE58A84-E831-4EE2-A695-7AFFAEF5BA72}" type="datetimeFigureOut">
              <a:rPr lang="zh-TW" altLang="en-US" smtClean="0"/>
              <a:pPr/>
              <a:t>2020/11/9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85EEB94-B410-4E15-82F7-D4FE1702FE5D}" type="slidenum">
              <a:rPr lang="zh-TW" altLang="en-US" smtClean="0"/>
              <a:pPr/>
              <a:t>‹#›</a:t>
            </a:fld>
            <a:endParaRPr lang="zh-TW" altLang="en-US"/>
          </a:p>
        </p:txBody>
      </p:sp>
    </p:spTree>
    <p:extLst>
      <p:ext uri="{BB962C8B-B14F-4D97-AF65-F5344CB8AC3E}">
        <p14:creationId xmlns:p14="http://schemas.microsoft.com/office/powerpoint/2010/main" val="159664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76275" y="1709738"/>
            <a:ext cx="8543925"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1AE58A84-E831-4EE2-A695-7AFFAEF5BA72}" type="datetimeFigureOut">
              <a:rPr lang="zh-TW" altLang="en-US" smtClean="0"/>
              <a:pPr/>
              <a:t>2020/11/9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85EEB94-B410-4E15-82F7-D4FE1702FE5D}" type="slidenum">
              <a:rPr lang="zh-TW" altLang="en-US" smtClean="0"/>
              <a:pPr/>
              <a:t>‹#›</a:t>
            </a:fld>
            <a:endParaRPr lang="zh-TW" altLang="en-US"/>
          </a:p>
        </p:txBody>
      </p:sp>
    </p:spTree>
    <p:extLst>
      <p:ext uri="{BB962C8B-B14F-4D97-AF65-F5344CB8AC3E}">
        <p14:creationId xmlns:p14="http://schemas.microsoft.com/office/powerpoint/2010/main" val="13634563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81038" y="1825625"/>
            <a:ext cx="4195762"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029200" y="1825625"/>
            <a:ext cx="4195763"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1AE58A84-E831-4EE2-A695-7AFFAEF5BA72}" type="datetimeFigureOut">
              <a:rPr lang="zh-TW" altLang="en-US" smtClean="0"/>
              <a:pPr/>
              <a:t>2020/11/9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85EEB94-B410-4E15-82F7-D4FE1702FE5D}" type="slidenum">
              <a:rPr lang="zh-TW" altLang="en-US" smtClean="0"/>
              <a:pPr/>
              <a:t>‹#›</a:t>
            </a:fld>
            <a:endParaRPr lang="zh-TW" altLang="en-US"/>
          </a:p>
        </p:txBody>
      </p:sp>
    </p:spTree>
    <p:extLst>
      <p:ext uri="{BB962C8B-B14F-4D97-AF65-F5344CB8AC3E}">
        <p14:creationId xmlns:p14="http://schemas.microsoft.com/office/powerpoint/2010/main" val="39366557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82625" y="365125"/>
            <a:ext cx="8543925"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82625" y="2505075"/>
            <a:ext cx="419100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5014913" y="2505075"/>
            <a:ext cx="421163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1AE58A84-E831-4EE2-A695-7AFFAEF5BA72}" type="datetimeFigureOut">
              <a:rPr lang="zh-TW" altLang="en-US" smtClean="0"/>
              <a:pPr/>
              <a:t>2020/11/9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B85EEB94-B410-4E15-82F7-D4FE1702FE5D}" type="slidenum">
              <a:rPr lang="zh-TW" altLang="en-US" smtClean="0"/>
              <a:pPr/>
              <a:t>‹#›</a:t>
            </a:fld>
            <a:endParaRPr lang="zh-TW" altLang="en-US"/>
          </a:p>
        </p:txBody>
      </p:sp>
    </p:spTree>
    <p:extLst>
      <p:ext uri="{BB962C8B-B14F-4D97-AF65-F5344CB8AC3E}">
        <p14:creationId xmlns:p14="http://schemas.microsoft.com/office/powerpoint/2010/main" val="33499819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1AE58A84-E831-4EE2-A695-7AFFAEF5BA72}" type="datetimeFigureOut">
              <a:rPr lang="zh-TW" altLang="en-US" smtClean="0"/>
              <a:pPr/>
              <a:t>2020/11/9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B85EEB94-B410-4E15-82F7-D4FE1702FE5D}" type="slidenum">
              <a:rPr lang="zh-TW" altLang="en-US" smtClean="0"/>
              <a:pPr/>
              <a:t>‹#›</a:t>
            </a:fld>
            <a:endParaRPr lang="zh-TW" altLang="en-US"/>
          </a:p>
        </p:txBody>
      </p:sp>
    </p:spTree>
    <p:extLst>
      <p:ext uri="{BB962C8B-B14F-4D97-AF65-F5344CB8AC3E}">
        <p14:creationId xmlns:p14="http://schemas.microsoft.com/office/powerpoint/2010/main" val="1692362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AE58A84-E831-4EE2-A695-7AFFAEF5BA72}" type="datetimeFigureOut">
              <a:rPr lang="zh-TW" altLang="en-US" smtClean="0"/>
              <a:pPr/>
              <a:t>2020/11/9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B85EEB94-B410-4E15-82F7-D4FE1702FE5D}" type="slidenum">
              <a:rPr lang="zh-TW" altLang="en-US" smtClean="0"/>
              <a:pPr/>
              <a:t>‹#›</a:t>
            </a:fld>
            <a:endParaRPr lang="zh-TW" altLang="en-US"/>
          </a:p>
        </p:txBody>
      </p:sp>
    </p:spTree>
    <p:extLst>
      <p:ext uri="{BB962C8B-B14F-4D97-AF65-F5344CB8AC3E}">
        <p14:creationId xmlns:p14="http://schemas.microsoft.com/office/powerpoint/2010/main" val="1087144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lvl1pPr>
              <a:defRPr/>
            </a:lvl1pPr>
          </a:lstStyle>
          <a:p>
            <a:pPr>
              <a:defRPr/>
            </a:pPr>
            <a:fld id="{078A7CAF-E298-4E54-860C-35CAD6BEECD2}" type="datetimeFigureOut">
              <a:rPr lang="zh-CN" altLang="en-US">
                <a:solidFill>
                  <a:prstClr val="black">
                    <a:tint val="75000"/>
                  </a:prstClr>
                </a:solidFill>
              </a:rPr>
              <a:pPr>
                <a:defRPr/>
              </a:pPr>
              <a:t>2020/11/9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1B5BFE1-65E4-4745-B74D-D85537FD3FC2}"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2672400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82625" y="457200"/>
            <a:ext cx="3194050"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1AE58A84-E831-4EE2-A695-7AFFAEF5BA72}" type="datetimeFigureOut">
              <a:rPr lang="zh-TW" altLang="en-US" smtClean="0"/>
              <a:pPr/>
              <a:t>2020/11/9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85EEB94-B410-4E15-82F7-D4FE1702FE5D}" type="slidenum">
              <a:rPr lang="zh-TW" altLang="en-US" smtClean="0"/>
              <a:pPr/>
              <a:t>‹#›</a:t>
            </a:fld>
            <a:endParaRPr lang="zh-TW" altLang="en-US"/>
          </a:p>
        </p:txBody>
      </p:sp>
    </p:spTree>
    <p:extLst>
      <p:ext uri="{BB962C8B-B14F-4D97-AF65-F5344CB8AC3E}">
        <p14:creationId xmlns:p14="http://schemas.microsoft.com/office/powerpoint/2010/main" val="4940550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82625" y="457200"/>
            <a:ext cx="3194050"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1AE58A84-E831-4EE2-A695-7AFFAEF5BA72}" type="datetimeFigureOut">
              <a:rPr lang="zh-TW" altLang="en-US" smtClean="0"/>
              <a:pPr/>
              <a:t>2020/11/9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85EEB94-B410-4E15-82F7-D4FE1702FE5D}" type="slidenum">
              <a:rPr lang="zh-TW" altLang="en-US" smtClean="0"/>
              <a:pPr/>
              <a:t>‹#›</a:t>
            </a:fld>
            <a:endParaRPr lang="zh-TW" altLang="en-US"/>
          </a:p>
        </p:txBody>
      </p:sp>
    </p:spTree>
    <p:extLst>
      <p:ext uri="{BB962C8B-B14F-4D97-AF65-F5344CB8AC3E}">
        <p14:creationId xmlns:p14="http://schemas.microsoft.com/office/powerpoint/2010/main" val="38175026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1AE58A84-E831-4EE2-A695-7AFFAEF5BA72}" type="datetimeFigureOut">
              <a:rPr lang="zh-TW" altLang="en-US" smtClean="0"/>
              <a:pPr/>
              <a:t>2020/11/9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85EEB94-B410-4E15-82F7-D4FE1702FE5D}" type="slidenum">
              <a:rPr lang="zh-TW" altLang="en-US" smtClean="0"/>
              <a:pPr/>
              <a:t>‹#›</a:t>
            </a:fld>
            <a:endParaRPr lang="zh-TW" altLang="en-US"/>
          </a:p>
        </p:txBody>
      </p:sp>
    </p:spTree>
    <p:extLst>
      <p:ext uri="{BB962C8B-B14F-4D97-AF65-F5344CB8AC3E}">
        <p14:creationId xmlns:p14="http://schemas.microsoft.com/office/powerpoint/2010/main" val="29195370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089775" y="365125"/>
            <a:ext cx="2135188"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81038" y="365125"/>
            <a:ext cx="6256337"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1AE58A84-E831-4EE2-A695-7AFFAEF5BA72}" type="datetimeFigureOut">
              <a:rPr lang="zh-TW" altLang="en-US" smtClean="0"/>
              <a:pPr/>
              <a:t>2020/11/9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85EEB94-B410-4E15-82F7-D4FE1702FE5D}" type="slidenum">
              <a:rPr lang="zh-TW" altLang="en-US" smtClean="0"/>
              <a:pPr/>
              <a:t>‹#›</a:t>
            </a:fld>
            <a:endParaRPr lang="zh-TW" altLang="en-US"/>
          </a:p>
        </p:txBody>
      </p:sp>
    </p:spTree>
    <p:extLst>
      <p:ext uri="{BB962C8B-B14F-4D97-AF65-F5344CB8AC3E}">
        <p14:creationId xmlns:p14="http://schemas.microsoft.com/office/powerpoint/2010/main" val="148537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6C838095-44D2-4BF9-ABDB-4E108D5B0776}" type="datetimeFigureOut">
              <a:rPr lang="zh-CN" altLang="en-US">
                <a:solidFill>
                  <a:prstClr val="black">
                    <a:tint val="75000"/>
                  </a:prstClr>
                </a:solidFill>
              </a:rPr>
              <a:pPr>
                <a:defRPr/>
              </a:pPr>
              <a:t>2020/11/9</a:t>
            </a:fld>
            <a:endParaRPr lang="zh-CN"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10B1040-77C4-446A-A2C6-D971D56571CB}"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891757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82329" y="2505075"/>
            <a:ext cx="4190702"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5014913" y="2505075"/>
            <a:ext cx="4211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3"/>
          <p:cNvSpPr>
            <a:spLocks noGrp="1"/>
          </p:cNvSpPr>
          <p:nvPr>
            <p:ph type="dt" sz="half" idx="10"/>
          </p:nvPr>
        </p:nvSpPr>
        <p:spPr/>
        <p:txBody>
          <a:bodyPr/>
          <a:lstStyle>
            <a:lvl1pPr>
              <a:defRPr/>
            </a:lvl1pPr>
          </a:lstStyle>
          <a:p>
            <a:pPr>
              <a:defRPr/>
            </a:pPr>
            <a:fld id="{4C684E80-971E-4378-9EBA-FE4E74CA940B}" type="datetimeFigureOut">
              <a:rPr lang="zh-CN" altLang="en-US">
                <a:solidFill>
                  <a:prstClr val="black">
                    <a:tint val="75000"/>
                  </a:prstClr>
                </a:solidFill>
              </a:rPr>
              <a:pPr>
                <a:defRPr/>
              </a:pPr>
              <a:t>2020/11/9</a:t>
            </a:fld>
            <a:endParaRPr lang="zh-CN" alt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A8A81F1-B544-4CB7-98FE-F2DC4B51D6FC}"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397657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3"/>
          <p:cNvSpPr>
            <a:spLocks noGrp="1"/>
          </p:cNvSpPr>
          <p:nvPr>
            <p:ph type="dt" sz="half" idx="10"/>
          </p:nvPr>
        </p:nvSpPr>
        <p:spPr/>
        <p:txBody>
          <a:bodyPr/>
          <a:lstStyle>
            <a:lvl1pPr>
              <a:defRPr/>
            </a:lvl1pPr>
          </a:lstStyle>
          <a:p>
            <a:pPr>
              <a:defRPr/>
            </a:pPr>
            <a:fld id="{97973059-A1BB-4468-8987-61F5B05E7220}" type="datetimeFigureOut">
              <a:rPr lang="zh-CN" altLang="en-US">
                <a:solidFill>
                  <a:prstClr val="black">
                    <a:tint val="75000"/>
                  </a:prstClr>
                </a:solidFill>
              </a:rPr>
              <a:pPr>
                <a:defRPr/>
              </a:pPr>
              <a:t>2020/11/9</a:t>
            </a:fld>
            <a:endParaRPr lang="zh-CN" alt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C1483F9-2848-4518-96CF-D53C7EE11EF2}"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18860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335BEF-F4CD-45D1-B85E-80E32AB096FB}" type="datetimeFigureOut">
              <a:rPr lang="zh-CN" altLang="en-US">
                <a:solidFill>
                  <a:prstClr val="black">
                    <a:tint val="75000"/>
                  </a:prstClr>
                </a:solidFill>
              </a:rPr>
              <a:pPr>
                <a:defRPr/>
              </a:pPr>
              <a:t>2020/11/9</a:t>
            </a:fld>
            <a:endParaRPr lang="zh-CN" alt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F4D51A1-EE06-4E1B-9595-0D0DFF4D6DCC}"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245954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59A69C9D-A100-4CAE-B38B-F268FDCB223A}" type="datetimeFigureOut">
              <a:rPr lang="zh-CN" altLang="en-US">
                <a:solidFill>
                  <a:prstClr val="black">
                    <a:tint val="75000"/>
                  </a:prstClr>
                </a:solidFill>
              </a:rPr>
              <a:pPr>
                <a:defRPr/>
              </a:pPr>
              <a:t>2020/11/9</a:t>
            </a:fld>
            <a:endParaRPr lang="zh-CN"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FFC381B-12E9-485B-AEB6-2D0020179A66}"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52113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4211340" y="987427"/>
            <a:ext cx="5014913"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E6968608-C36B-4B26-8318-AB4A927CBBF3}" type="datetimeFigureOut">
              <a:rPr lang="zh-CN" altLang="en-US">
                <a:solidFill>
                  <a:prstClr val="black">
                    <a:tint val="75000"/>
                  </a:prstClr>
                </a:solidFill>
              </a:rPr>
              <a:pPr>
                <a:defRPr/>
              </a:pPr>
              <a:t>2020/11/9</a:t>
            </a:fld>
            <a:endParaRPr lang="zh-CN"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392B4D0-77F1-442A-922E-544A52601D5D}"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923316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1038" y="365125"/>
            <a:ext cx="85439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endParaRPr lang="en-US" altLang="zh-TW"/>
          </a:p>
        </p:txBody>
      </p:sp>
      <p:sp>
        <p:nvSpPr>
          <p:cNvPr id="1027" name="Text Placeholder 2"/>
          <p:cNvSpPr>
            <a:spLocks noGrp="1"/>
          </p:cNvSpPr>
          <p:nvPr>
            <p:ph type="body" idx="1"/>
          </p:nvPr>
        </p:nvSpPr>
        <p:spPr bwMode="auto">
          <a:xfrm>
            <a:off x="681038" y="1825625"/>
            <a:ext cx="85439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eaLnBrk="1" hangingPunct="1">
              <a:buFont typeface="Arial" panose="020B0604020202020204" pitchFamily="34" charset="0"/>
              <a:buNone/>
              <a:defRPr sz="1200" smtClean="0">
                <a:solidFill>
                  <a:schemeClr val="tx1">
                    <a:tint val="75000"/>
                  </a:schemeClr>
                </a:solidFill>
              </a:defRPr>
            </a:lvl1pPr>
          </a:lstStyle>
          <a:p>
            <a:pPr>
              <a:defRPr/>
            </a:pPr>
            <a:fld id="{92B42221-861C-4D15-A809-0FA5A3090BD2}" type="datetimeFigureOut">
              <a:rPr lang="zh-CN" altLang="en-US">
                <a:solidFill>
                  <a:prstClr val="black">
                    <a:tint val="75000"/>
                  </a:prstClr>
                </a:solidFill>
                <a:latin typeface="Arial" panose="020B0604020202020204" pitchFamily="34" charset="0"/>
                <a:ea typeface="SimSun" panose="02010600030101010101" pitchFamily="2" charset="-122"/>
              </a:rPr>
              <a:pPr>
                <a:defRPr/>
              </a:pPr>
              <a:t>2020/11/9</a:t>
            </a:fld>
            <a:endParaRPr lang="zh-CN" altLang="en-US">
              <a:solidFill>
                <a:prstClr val="black">
                  <a:tint val="75000"/>
                </a:prstClr>
              </a:solidFill>
              <a:latin typeface="Arial" panose="020B0604020202020204" pitchFamily="34" charset="0"/>
              <a:ea typeface="SimSun" panose="02010600030101010101" pitchFamily="2" charset="-122"/>
            </a:endParaRPr>
          </a:p>
        </p:txBody>
      </p:sp>
      <p:sp>
        <p:nvSpPr>
          <p:cNvPr id="5" name="Footer Placeholder 4"/>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eaLnBrk="1" hangingPunct="1">
              <a:buFont typeface="Arial" panose="020B0604020202020204" pitchFamily="34" charset="0"/>
              <a:buNone/>
              <a:defRPr sz="1200">
                <a:solidFill>
                  <a:schemeClr val="tx1">
                    <a:tint val="75000"/>
                  </a:schemeClr>
                </a:solidFill>
              </a:defRPr>
            </a:lvl1pPr>
          </a:lstStyle>
          <a:p>
            <a:pPr>
              <a:defRPr/>
            </a:pPr>
            <a:endParaRPr lang="zh-CN" altLang="en-US">
              <a:solidFill>
                <a:prstClr val="black">
                  <a:tint val="75000"/>
                </a:prstClr>
              </a:solidFill>
              <a:latin typeface="Arial" panose="020B0604020202020204" pitchFamily="34" charset="0"/>
              <a:ea typeface="SimSun" panose="02010600030101010101" pitchFamily="2" charset="-122"/>
            </a:endParaRPr>
          </a:p>
        </p:txBody>
      </p:sp>
      <p:sp>
        <p:nvSpPr>
          <p:cNvPr id="6" name="Slide Number Placeholder 5"/>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eaLnBrk="1" hangingPunct="1">
              <a:buFont typeface="Arial" panose="020B0604020202020204" pitchFamily="34" charset="0"/>
              <a:buNone/>
              <a:defRPr sz="1200" smtClean="0">
                <a:solidFill>
                  <a:schemeClr val="tx1">
                    <a:tint val="75000"/>
                  </a:schemeClr>
                </a:solidFill>
              </a:defRPr>
            </a:lvl1pPr>
          </a:lstStyle>
          <a:p>
            <a:pPr>
              <a:defRPr/>
            </a:pPr>
            <a:fld id="{E66E810B-0779-4FC8-BCA4-196219D714AF}" type="slidenum">
              <a:rPr lang="zh-CN" altLang="en-US">
                <a:solidFill>
                  <a:prstClr val="black">
                    <a:tint val="75000"/>
                  </a:prstClr>
                </a:solidFill>
                <a:latin typeface="Arial" panose="020B0604020202020204" pitchFamily="34" charset="0"/>
                <a:ea typeface="SimSun" panose="02010600030101010101" pitchFamily="2" charset="-122"/>
              </a:rPr>
              <a:pPr>
                <a:defRPr/>
              </a:pPr>
              <a:t>‹#›</a:t>
            </a:fld>
            <a:endParaRPr lang="zh-CN" altLang="en-US">
              <a:solidFill>
                <a:prstClr val="black">
                  <a:tint val="75000"/>
                </a:prstClr>
              </a:solidFill>
              <a:latin typeface="Arial" panose="020B0604020202020204" pitchFamily="34" charset="0"/>
              <a:ea typeface="SimSun" panose="02010600030101010101" pitchFamily="2" charset="-122"/>
            </a:endParaRPr>
          </a:p>
        </p:txBody>
      </p:sp>
      <p:sp>
        <p:nvSpPr>
          <p:cNvPr id="9" name="Slide Number Placeholder 5"/>
          <p:cNvSpPr txBox="1">
            <a:spLocks/>
          </p:cNvSpPr>
          <p:nvPr userDrawn="1"/>
        </p:nvSpPr>
        <p:spPr>
          <a:xfrm>
            <a:off x="7677150" y="6492875"/>
            <a:ext cx="2228850" cy="365125"/>
          </a:xfrm>
          <a:prstGeom prst="rect">
            <a:avLst/>
          </a:prstGeom>
        </p:spPr>
        <p:txBody>
          <a:bodyPr/>
          <a:lstStyle>
            <a:defPPr>
              <a:defRPr lang="zh-TW"/>
            </a:defPPr>
            <a:lvl1pPr algn="l" rtl="0" eaLnBrk="0" fontAlgn="base" hangingPunct="0">
              <a:spcBef>
                <a:spcPct val="0"/>
              </a:spcBef>
              <a:spcAft>
                <a:spcPct val="0"/>
              </a:spcAft>
              <a:defRPr kern="1200">
                <a:solidFill>
                  <a:schemeClr val="tx1"/>
                </a:solidFill>
                <a:latin typeface="Trebuchet MS" panose="020B0603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Trebuchet MS" panose="020B0603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Trebuchet MS" panose="020B0603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Trebuchet MS" panose="020B0603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Trebuchet MS" panose="020B060302020202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Trebuchet MS" panose="020B060302020202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Trebuchet MS" panose="020B060302020202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Trebuchet MS" panose="020B060302020202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Trebuchet MS" panose="020B0603020202020204" pitchFamily="34" charset="0"/>
                <a:ea typeface="新細明體" panose="02020500000000000000" pitchFamily="18" charset="-120"/>
                <a:cs typeface="+mn-cs"/>
              </a:defRPr>
            </a:lvl9pPr>
          </a:lstStyle>
          <a:p>
            <a:pPr algn="r"/>
            <a:fld id="{EFA7C6A8-9BE7-4083-90B4-101EB9E703BF}" type="slidenum">
              <a:rPr lang="zh-TW" altLang="en-US" sz="1200" b="1" smtClean="0">
                <a:solidFill>
                  <a:prstClr val="black"/>
                </a:solidFill>
                <a:latin typeface="Arial Unicode MS" panose="020B0604020202020204" pitchFamily="34" charset="-120"/>
                <a:ea typeface="Arial Unicode MS" panose="020B0604020202020204" pitchFamily="34" charset="-120"/>
                <a:cs typeface="Arial Unicode MS" panose="020B0604020202020204" pitchFamily="34" charset="-120"/>
              </a:rPr>
              <a:pPr algn="r"/>
              <a:t>‹#›</a:t>
            </a:fld>
            <a:endParaRPr lang="zh-TW" altLang="en-US" sz="1200" b="1" dirty="0">
              <a:solidFill>
                <a:prstClr val="black"/>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3294443496"/>
      </p:ext>
    </p:extLst>
  </p:cSld>
  <p:clrMap bg1="lt1" tx1="dk1" bg2="lt2" tx2="dk2" accent1="accent1" accent2="accent2" accent3="accent3" accent4="accent4" accent5="accent5" accent6="accent6" hlink="hlink" folHlink="folHlink"/>
  <p:sldLayoutIdLst>
    <p:sldLayoutId id="2147490248" r:id="rId1"/>
    <p:sldLayoutId id="2147490249" r:id="rId2"/>
    <p:sldLayoutId id="2147490250" r:id="rId3"/>
    <p:sldLayoutId id="2147490251" r:id="rId4"/>
    <p:sldLayoutId id="2147490252" r:id="rId5"/>
    <p:sldLayoutId id="2147490253" r:id="rId6"/>
    <p:sldLayoutId id="2147490254" r:id="rId7"/>
    <p:sldLayoutId id="2147490255" r:id="rId8"/>
    <p:sldLayoutId id="2147490256" r:id="rId9"/>
    <p:sldLayoutId id="2147490257" r:id="rId10"/>
    <p:sldLayoutId id="2147490258" r:id="rId11"/>
  </p:sldLayoutIdLst>
  <p:txStyles>
    <p:titleStyle>
      <a:lvl1pPr algn="l" rtl="0" fontAlgn="base">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F182F3D7-EBEC-4A7F-A077-205890DAC0A8}" type="datetime1">
              <a:rPr lang="zh-TW" altLang="en-US" smtClean="0">
                <a:solidFill>
                  <a:prstClr val="black">
                    <a:tint val="75000"/>
                  </a:prstClr>
                </a:solidFill>
                <a:latin typeface="Arial Unicode MS"/>
                <a:ea typeface="微軟正黑體"/>
              </a:rPr>
              <a:pPr eaLnBrk="1" fontAlgn="auto" hangingPunct="1">
                <a:spcBef>
                  <a:spcPts val="0"/>
                </a:spcBef>
                <a:spcAft>
                  <a:spcPts val="0"/>
                </a:spcAft>
              </a:pPr>
              <a:t>2020/11/9</a:t>
            </a:fld>
            <a:endParaRPr lang="zh-TW" altLang="en-US">
              <a:solidFill>
                <a:prstClr val="black">
                  <a:tint val="75000"/>
                </a:prstClr>
              </a:solidFill>
              <a:latin typeface="Arial Unicode MS"/>
              <a:ea typeface="微軟正黑體"/>
            </a:endParaRP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zh-TW" altLang="en-US">
              <a:solidFill>
                <a:prstClr val="black">
                  <a:tint val="75000"/>
                </a:prstClr>
              </a:solidFill>
              <a:latin typeface="Arial Unicode MS"/>
              <a:ea typeface="微軟正黑體"/>
            </a:endParaRPr>
          </a:p>
        </p:txBody>
      </p:sp>
      <p:sp>
        <p:nvSpPr>
          <p:cNvPr id="6" name="Slide Number Placeholder 5"/>
          <p:cNvSpPr>
            <a:spLocks noGrp="1"/>
          </p:cNvSpPr>
          <p:nvPr>
            <p:ph type="sldNum" sz="quarter" idx="4"/>
          </p:nvPr>
        </p:nvSpPr>
        <p:spPr>
          <a:xfrm>
            <a:off x="7677150" y="6492875"/>
            <a:ext cx="2228850" cy="365125"/>
          </a:xfrm>
          <a:prstGeom prst="rect">
            <a:avLst/>
          </a:prstGeom>
        </p:spPr>
        <p:txBody>
          <a:bodyPr vert="horz" lIns="91440" tIns="45720" rIns="91440" bIns="45720" rtlCol="0" anchor="ctr"/>
          <a:lstStyle>
            <a:lvl1pPr algn="r">
              <a:defRPr sz="1200" b="1">
                <a:solidFill>
                  <a:schemeClr val="tx1"/>
                </a:solidFill>
                <a:latin typeface="+mj-lt"/>
              </a:defRPr>
            </a:lvl1pPr>
          </a:lstStyle>
          <a:p>
            <a:pPr eaLnBrk="1" fontAlgn="auto" hangingPunct="1">
              <a:spcBef>
                <a:spcPts val="0"/>
              </a:spcBef>
              <a:spcAft>
                <a:spcPts val="0"/>
              </a:spcAft>
            </a:pPr>
            <a:fld id="{EFA7C6A8-9BE7-4083-90B4-101EB9E703BF}" type="slidenum">
              <a:rPr lang="zh-TW" altLang="en-US" smtClean="0">
                <a:solidFill>
                  <a:prstClr val="black"/>
                </a:solidFill>
                <a:ea typeface="微軟正黑體"/>
              </a:rPr>
              <a:pPr eaLnBrk="1" fontAlgn="auto" hangingPunct="1">
                <a:spcBef>
                  <a:spcPts val="0"/>
                </a:spcBef>
                <a:spcAft>
                  <a:spcPts val="0"/>
                </a:spcAft>
              </a:pPr>
              <a:t>‹#›</a:t>
            </a:fld>
            <a:endParaRPr lang="zh-TW" altLang="en-US">
              <a:solidFill>
                <a:prstClr val="black"/>
              </a:solidFill>
              <a:ea typeface="微軟正黑體"/>
            </a:endParaRPr>
          </a:p>
        </p:txBody>
      </p:sp>
    </p:spTree>
    <p:extLst>
      <p:ext uri="{BB962C8B-B14F-4D97-AF65-F5344CB8AC3E}">
        <p14:creationId xmlns:p14="http://schemas.microsoft.com/office/powerpoint/2010/main" val="580394637"/>
      </p:ext>
    </p:extLst>
  </p:cSld>
  <p:clrMap bg1="lt1" tx1="dk1" bg2="lt2" tx2="dk2" accent1="accent1" accent2="accent2" accent3="accent3" accent4="accent4" accent5="accent5" accent6="accent6" hlink="hlink" folHlink="folHlink"/>
  <p:sldLayoutIdLst>
    <p:sldLayoutId id="2147490260" r:id="rId1"/>
    <p:sldLayoutId id="2147490261" r:id="rId2"/>
    <p:sldLayoutId id="2147490262" r:id="rId3"/>
    <p:sldLayoutId id="2147490263" r:id="rId4"/>
    <p:sldLayoutId id="2147490264" r:id="rId5"/>
    <p:sldLayoutId id="2147490265" r:id="rId6"/>
    <p:sldLayoutId id="2147490266" r:id="rId7"/>
    <p:sldLayoutId id="2147490267" r:id="rId8"/>
    <p:sldLayoutId id="2147490268" r:id="rId9"/>
    <p:sldLayoutId id="2147490269" r:id="rId10"/>
    <p:sldLayoutId id="214749027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E58A84-E831-4EE2-A695-7AFFAEF5BA72}" type="datetimeFigureOut">
              <a:rPr lang="zh-TW" altLang="en-US" smtClean="0"/>
              <a:pPr/>
              <a:t>2020/11/9</a:t>
            </a:fld>
            <a:endParaRPr lang="zh-TW" altLang="en-US"/>
          </a:p>
        </p:txBody>
      </p:sp>
      <p:sp>
        <p:nvSpPr>
          <p:cNvPr id="5" name="頁尾版面配置區 4"/>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EEB94-B410-4E15-82F7-D4FE1702FE5D}" type="slidenum">
              <a:rPr lang="zh-TW" altLang="en-US" smtClean="0"/>
              <a:pPr/>
              <a:t>‹#›</a:t>
            </a:fld>
            <a:endParaRPr lang="zh-TW" altLang="en-US"/>
          </a:p>
        </p:txBody>
      </p:sp>
    </p:spTree>
    <p:extLst>
      <p:ext uri="{BB962C8B-B14F-4D97-AF65-F5344CB8AC3E}">
        <p14:creationId xmlns:p14="http://schemas.microsoft.com/office/powerpoint/2010/main" val="968736285"/>
      </p:ext>
    </p:extLst>
  </p:cSld>
  <p:clrMap bg1="lt1" tx1="dk1" bg2="lt2" tx2="dk2" accent1="accent1" accent2="accent2" accent3="accent3" accent4="accent4" accent5="accent5" accent6="accent6" hlink="hlink" folHlink="folHlink"/>
  <p:sldLayoutIdLst>
    <p:sldLayoutId id="2147490272" r:id="rId1"/>
    <p:sldLayoutId id="2147490273" r:id="rId2"/>
    <p:sldLayoutId id="2147490274" r:id="rId3"/>
    <p:sldLayoutId id="2147490275" r:id="rId4"/>
    <p:sldLayoutId id="2147490276" r:id="rId5"/>
    <p:sldLayoutId id="2147490277" r:id="rId6"/>
    <p:sldLayoutId id="2147490278" r:id="rId7"/>
    <p:sldLayoutId id="2147490279" r:id="rId8"/>
    <p:sldLayoutId id="2147490280" r:id="rId9"/>
    <p:sldLayoutId id="2147490281" r:id="rId10"/>
    <p:sldLayoutId id="21474902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09" y="168642"/>
            <a:ext cx="4476548" cy="969235"/>
          </a:xfrm>
          <a:prstGeom prst="rect">
            <a:avLst/>
          </a:prstGeom>
        </p:spPr>
      </p:pic>
      <p:sp>
        <p:nvSpPr>
          <p:cNvPr id="7" name="標題 1"/>
          <p:cNvSpPr txBox="1">
            <a:spLocks/>
          </p:cNvSpPr>
          <p:nvPr/>
        </p:nvSpPr>
        <p:spPr>
          <a:xfrm>
            <a:off x="0" y="836712"/>
            <a:ext cx="9906000" cy="31297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lnSpc>
                <a:spcPct val="200000"/>
              </a:lnSpc>
              <a:spcAft>
                <a:spcPts val="0"/>
              </a:spcAft>
              <a:defRPr/>
            </a:pPr>
            <a:r>
              <a:rPr lang="zh-TW" altLang="en-US" sz="4000" b="1" dirty="0">
                <a:ln w="6350">
                  <a:solidFill>
                    <a:srgbClr val="A5A5A5">
                      <a:lumMod val="20000"/>
                      <a:lumOff val="80000"/>
                    </a:srgbClr>
                  </a:solidFill>
                  <a:prstDash val="solid"/>
                </a:ln>
                <a:solidFill>
                  <a:srgbClr val="FF3300"/>
                </a:solidFill>
                <a:effectLst>
                  <a:outerShdw blurRad="12700" dist="38100" dir="2700000" algn="tl" rotWithShape="0">
                    <a:sysClr val="window" lastClr="FFFFFF">
                      <a:lumMod val="50000"/>
                    </a:sysClr>
                  </a:outerShdw>
                </a:effectLst>
                <a:latin typeface="Arial Unicode MS"/>
                <a:ea typeface="微軟正黑體"/>
              </a:rPr>
              <a:t>臺南市推動工業區事業員工生活垃圾</a:t>
            </a:r>
            <a:endParaRPr lang="en-US" altLang="zh-TW" sz="4000" b="1" dirty="0">
              <a:ln w="6350">
                <a:solidFill>
                  <a:srgbClr val="A5A5A5">
                    <a:lumMod val="20000"/>
                    <a:lumOff val="80000"/>
                  </a:srgbClr>
                </a:solidFill>
                <a:prstDash val="solid"/>
              </a:ln>
              <a:solidFill>
                <a:srgbClr val="FF3300"/>
              </a:solidFill>
              <a:effectLst>
                <a:outerShdw blurRad="12700" dist="38100" dir="2700000" algn="tl" rotWithShape="0">
                  <a:sysClr val="window" lastClr="FFFFFF">
                    <a:lumMod val="50000"/>
                  </a:sysClr>
                </a:outerShdw>
              </a:effectLst>
              <a:latin typeface="Arial Unicode MS"/>
              <a:ea typeface="微軟正黑體"/>
            </a:endParaRPr>
          </a:p>
          <a:p>
            <a:pPr algn="ctr" fontAlgn="auto">
              <a:lnSpc>
                <a:spcPct val="200000"/>
              </a:lnSpc>
              <a:spcAft>
                <a:spcPts val="0"/>
              </a:spcAft>
              <a:defRPr/>
            </a:pPr>
            <a:r>
              <a:rPr lang="zh-TW" altLang="en-US" sz="4000" b="1" dirty="0">
                <a:ln w="6350">
                  <a:solidFill>
                    <a:srgbClr val="A5A5A5">
                      <a:lumMod val="20000"/>
                      <a:lumOff val="80000"/>
                    </a:srgbClr>
                  </a:solidFill>
                  <a:prstDash val="solid"/>
                </a:ln>
                <a:solidFill>
                  <a:srgbClr val="FF3300"/>
                </a:solidFill>
                <a:effectLst>
                  <a:outerShdw blurRad="12700" dist="38100" dir="2700000" algn="tl" rotWithShape="0">
                    <a:sysClr val="window" lastClr="FFFFFF">
                      <a:lumMod val="50000"/>
                    </a:sysClr>
                  </a:outerShdw>
                </a:effectLst>
                <a:latin typeface="Arial Unicode MS"/>
                <a:ea typeface="微軟正黑體"/>
              </a:rPr>
              <a:t>隨袋徵收清除費計畫</a:t>
            </a:r>
          </a:p>
        </p:txBody>
      </p:sp>
      <p:sp>
        <p:nvSpPr>
          <p:cNvPr id="8" name="副標題 2"/>
          <p:cNvSpPr txBox="1">
            <a:spLocks/>
          </p:cNvSpPr>
          <p:nvPr/>
        </p:nvSpPr>
        <p:spPr>
          <a:xfrm>
            <a:off x="-13410" y="4150710"/>
            <a:ext cx="9919409" cy="1438530"/>
          </a:xfrm>
          <a:prstGeom prst="rect">
            <a:avLst/>
          </a:prstGeom>
        </p:spPr>
        <p:txBody>
          <a:bodyPr vert="horz" lIns="91440" tIns="45720" rIns="91440" bIns="45720" rtlCol="0">
            <a:noAutofit/>
            <a:scene3d>
              <a:camera prst="orthographicFront"/>
              <a:lightRig rig="threePt" dir="t"/>
            </a:scene3d>
            <a:sp3d extrusionH="57150">
              <a:bevelT w="381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lnSpc>
                <a:spcPct val="150000"/>
              </a:lnSpc>
              <a:spcBef>
                <a:spcPts val="800"/>
              </a:spcBef>
              <a:spcAft>
                <a:spcPts val="0"/>
              </a:spcAft>
              <a:buNone/>
            </a:pPr>
            <a:r>
              <a:rPr lang="zh-TW" altLang="en-US" sz="3000" b="1" dirty="0" smtClean="0">
                <a:solidFill>
                  <a:srgbClr val="333399"/>
                </a:solidFill>
                <a:latin typeface="微軟正黑體"/>
                <a:ea typeface="微軟正黑體"/>
              </a:rPr>
              <a:t>樹谷園區</a:t>
            </a:r>
            <a:endParaRPr lang="zh-TW" altLang="en-US" sz="3000" b="1" dirty="0">
              <a:solidFill>
                <a:srgbClr val="333399"/>
              </a:solidFill>
              <a:latin typeface="微軟正黑體"/>
              <a:ea typeface="微軟正黑體"/>
            </a:endParaRPr>
          </a:p>
        </p:txBody>
      </p:sp>
      <p:sp>
        <p:nvSpPr>
          <p:cNvPr id="9" name="矩形 8"/>
          <p:cNvSpPr/>
          <p:nvPr/>
        </p:nvSpPr>
        <p:spPr>
          <a:xfrm>
            <a:off x="5588250" y="6485274"/>
            <a:ext cx="4357306" cy="338554"/>
          </a:xfrm>
          <a:prstGeom prst="rect">
            <a:avLst/>
          </a:prstGeom>
        </p:spPr>
        <p:txBody>
          <a:bodyPr wrap="square">
            <a:spAutoFit/>
          </a:bodyPr>
          <a:lstStyle/>
          <a:p>
            <a:pPr algn="r" eaLnBrk="1" fontAlgn="auto" hangingPunct="1">
              <a:spcBef>
                <a:spcPts val="0"/>
              </a:spcBef>
              <a:spcAft>
                <a:spcPts val="0"/>
              </a:spcAft>
            </a:pPr>
            <a:r>
              <a:rPr lang="zh-TW" altLang="en-US" sz="1600" b="1" dirty="0">
                <a:solidFill>
                  <a:prstClr val="black"/>
                </a:solidFill>
                <a:latin typeface="Arial Unicode MS"/>
                <a:ea typeface="微軟正黑體"/>
                <a:cs typeface="Arial" panose="020B0604020202020204" pitchFamily="34" charset="0"/>
              </a:rPr>
              <a:t>中華民國</a:t>
            </a:r>
            <a:r>
              <a:rPr lang="en-US" altLang="zh-TW" sz="1600" b="1" dirty="0">
                <a:solidFill>
                  <a:prstClr val="black"/>
                </a:solidFill>
                <a:latin typeface="Arial Unicode MS"/>
                <a:ea typeface="微軟正黑體"/>
                <a:cs typeface="Arial" panose="020B0604020202020204" pitchFamily="34" charset="0"/>
              </a:rPr>
              <a:t>109</a:t>
            </a:r>
            <a:r>
              <a:rPr lang="zh-TW" altLang="en-US" sz="1600" b="1" dirty="0" smtClean="0">
                <a:solidFill>
                  <a:prstClr val="black"/>
                </a:solidFill>
                <a:latin typeface="Arial Unicode MS"/>
                <a:ea typeface="微軟正黑體"/>
                <a:cs typeface="Arial" panose="020B0604020202020204" pitchFamily="34" charset="0"/>
              </a:rPr>
              <a:t>年</a:t>
            </a:r>
            <a:r>
              <a:rPr lang="en-US" altLang="zh-TW" sz="1600" b="1" dirty="0" smtClean="0">
                <a:solidFill>
                  <a:prstClr val="black"/>
                </a:solidFill>
                <a:latin typeface="Arial Unicode MS"/>
                <a:ea typeface="微軟正黑體"/>
                <a:cs typeface="Arial" panose="020B0604020202020204" pitchFamily="34" charset="0"/>
              </a:rPr>
              <a:t>11</a:t>
            </a:r>
            <a:r>
              <a:rPr lang="zh-TW" altLang="en-US" sz="1600" b="1" dirty="0" smtClean="0">
                <a:solidFill>
                  <a:prstClr val="black"/>
                </a:solidFill>
                <a:latin typeface="Arial Unicode MS"/>
                <a:ea typeface="微軟正黑體"/>
                <a:cs typeface="Arial" panose="020B0604020202020204" pitchFamily="34" charset="0"/>
              </a:rPr>
              <a:t>月</a:t>
            </a:r>
            <a:r>
              <a:rPr lang="en-US" altLang="zh-TW" sz="1600" b="1" dirty="0" smtClean="0">
                <a:solidFill>
                  <a:prstClr val="black"/>
                </a:solidFill>
                <a:latin typeface="Arial Unicode MS"/>
                <a:ea typeface="微軟正黑體"/>
                <a:cs typeface="Arial" panose="020B0604020202020204" pitchFamily="34" charset="0"/>
              </a:rPr>
              <a:t>09</a:t>
            </a:r>
            <a:r>
              <a:rPr lang="zh-TW" altLang="en-US" sz="1600" b="1" dirty="0" smtClean="0">
                <a:solidFill>
                  <a:prstClr val="black"/>
                </a:solidFill>
                <a:latin typeface="Arial Unicode MS"/>
                <a:ea typeface="微軟正黑體"/>
                <a:cs typeface="Arial" panose="020B0604020202020204" pitchFamily="34" charset="0"/>
              </a:rPr>
              <a:t>日</a:t>
            </a:r>
            <a:endParaRPr lang="zh-TW" altLang="en-US" sz="1600" b="1" dirty="0">
              <a:solidFill>
                <a:prstClr val="black"/>
              </a:solidFill>
              <a:latin typeface="Arial Unicode MS"/>
              <a:ea typeface="微軟正黑體"/>
              <a:cs typeface="Arial" panose="020B0604020202020204" pitchFamily="34" charset="0"/>
            </a:endParaRPr>
          </a:p>
        </p:txBody>
      </p:sp>
    </p:spTree>
    <p:extLst>
      <p:ext uri="{BB962C8B-B14F-4D97-AF65-F5344CB8AC3E}">
        <p14:creationId xmlns:p14="http://schemas.microsoft.com/office/powerpoint/2010/main" val="1862669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Rectangle 6"/>
          <p:cNvSpPr/>
          <p:nvPr/>
        </p:nvSpPr>
        <p:spPr>
          <a:xfrm>
            <a:off x="-39555" y="0"/>
            <a:ext cx="9984000" cy="797768"/>
          </a:xfrm>
          <a:prstGeom prst="rect">
            <a:avLst/>
          </a:prstGeom>
          <a:solidFill>
            <a:srgbClr val="0099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矩形 2"/>
          <p:cNvSpPr/>
          <p:nvPr/>
        </p:nvSpPr>
        <p:spPr>
          <a:xfrm>
            <a:off x="-15552" y="-6175"/>
            <a:ext cx="9972352" cy="784830"/>
          </a:xfrm>
          <a:prstGeom prst="rect">
            <a:avLst/>
          </a:prstGeom>
        </p:spPr>
        <p:txBody>
          <a:bodyPr wrap="square">
            <a:spAutoFit/>
          </a:bodyPr>
          <a:lstStyle/>
          <a:p>
            <a:pPr algn="ctr"/>
            <a:r>
              <a:rPr lang="zh-TW" altLang="en-US" sz="4500" b="1" dirty="0">
                <a:solidFill>
                  <a:prstClr val="white"/>
                </a:solidFill>
                <a:latin typeface="微軟正黑體" panose="020B0604030504040204" pitchFamily="34" charset="-120"/>
                <a:ea typeface="微軟正黑體" panose="020B0604030504040204" pitchFamily="34" charset="-120"/>
                <a:cs typeface="華康中黑體" panose="020B0509000000000000" pitchFamily="49" charset="-120"/>
              </a:rPr>
              <a:t>三、隨袋徵收執行方式及內容</a:t>
            </a:r>
          </a:p>
        </p:txBody>
      </p:sp>
      <p:grpSp>
        <p:nvGrpSpPr>
          <p:cNvPr id="18" name="群組 17"/>
          <p:cNvGrpSpPr/>
          <p:nvPr/>
        </p:nvGrpSpPr>
        <p:grpSpPr>
          <a:xfrm>
            <a:off x="-46396" y="1052736"/>
            <a:ext cx="4207307" cy="576000"/>
            <a:chOff x="-9771" y="1399970"/>
            <a:chExt cx="3416234" cy="477054"/>
          </a:xfrm>
        </p:grpSpPr>
        <p:sp>
          <p:nvSpPr>
            <p:cNvPr id="19" name="文字方塊 18"/>
            <p:cNvSpPr txBox="1"/>
            <p:nvPr/>
          </p:nvSpPr>
          <p:spPr>
            <a:xfrm>
              <a:off x="263196" y="1399970"/>
              <a:ext cx="3143267" cy="477054"/>
            </a:xfrm>
            <a:prstGeom prst="rect">
              <a:avLst/>
            </a:prstGeom>
            <a:solidFill>
              <a:srgbClr val="FF9999">
                <a:alpha val="37255"/>
              </a:srgbClr>
            </a:solidFill>
          </p:spPr>
          <p:txBody>
            <a:bodyPr wrap="square" rtlCol="0">
              <a:spAutoFit/>
            </a:bodyPr>
            <a:lstStyle/>
            <a:p>
              <a:endParaRPr lang="zh-TW" altLang="en-US" sz="2500" b="1" dirty="0">
                <a:latin typeface="Arial Unicode MS" panose="020B0604020202020204" pitchFamily="34" charset="-120"/>
                <a:ea typeface="微軟正黑體" panose="020B0604030504040204" pitchFamily="34" charset="-120"/>
              </a:endParaRPr>
            </a:p>
          </p:txBody>
        </p:sp>
        <p:sp>
          <p:nvSpPr>
            <p:cNvPr id="20" name="文字方塊 19"/>
            <p:cNvSpPr txBox="1"/>
            <p:nvPr/>
          </p:nvSpPr>
          <p:spPr>
            <a:xfrm>
              <a:off x="-9771" y="1399970"/>
              <a:ext cx="337844" cy="477054"/>
            </a:xfrm>
            <a:prstGeom prst="rect">
              <a:avLst/>
            </a:prstGeom>
            <a:solidFill>
              <a:srgbClr val="CC3399"/>
            </a:solidFill>
          </p:spPr>
          <p:txBody>
            <a:bodyPr wrap="square" rtlCol="0">
              <a:spAutoFit/>
            </a:bodyPr>
            <a:lstStyle/>
            <a:p>
              <a:endParaRPr lang="zh-TW" altLang="en-US" sz="2500" b="1" dirty="0">
                <a:latin typeface="Arial Unicode MS" panose="020B0604020202020204" pitchFamily="34" charset="-120"/>
                <a:ea typeface="微軟正黑體" panose="020B0604030504040204" pitchFamily="34" charset="-120"/>
              </a:endParaRPr>
            </a:p>
          </p:txBody>
        </p:sp>
      </p:grpSp>
      <p:grpSp>
        <p:nvGrpSpPr>
          <p:cNvPr id="21" name="组合 247"/>
          <p:cNvGrpSpPr/>
          <p:nvPr/>
        </p:nvGrpSpPr>
        <p:grpSpPr>
          <a:xfrm>
            <a:off x="91608" y="894203"/>
            <a:ext cx="556144" cy="893066"/>
            <a:chOff x="4878388" y="692150"/>
            <a:chExt cx="600076" cy="963613"/>
          </a:xfrm>
        </p:grpSpPr>
        <p:sp>
          <p:nvSpPr>
            <p:cNvPr id="22" name="Rectangle 19"/>
            <p:cNvSpPr>
              <a:spLocks noChangeArrowheads="1"/>
            </p:cNvSpPr>
            <p:nvPr/>
          </p:nvSpPr>
          <p:spPr bwMode="auto">
            <a:xfrm>
              <a:off x="4997451" y="1535113"/>
              <a:ext cx="361950" cy="30163"/>
            </a:xfrm>
            <a:prstGeom prst="rect">
              <a:avLst/>
            </a:prstGeom>
            <a:solidFill>
              <a:srgbClr val="4647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Rectangle 20"/>
            <p:cNvSpPr>
              <a:spLocks noChangeArrowheads="1"/>
            </p:cNvSpPr>
            <p:nvPr/>
          </p:nvSpPr>
          <p:spPr bwMode="auto">
            <a:xfrm>
              <a:off x="4997451" y="1595438"/>
              <a:ext cx="361950" cy="30163"/>
            </a:xfrm>
            <a:prstGeom prst="rect">
              <a:avLst/>
            </a:prstGeom>
            <a:solidFill>
              <a:srgbClr val="4647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Rectangle 21"/>
            <p:cNvSpPr>
              <a:spLocks noChangeArrowheads="1"/>
            </p:cNvSpPr>
            <p:nvPr/>
          </p:nvSpPr>
          <p:spPr bwMode="auto">
            <a:xfrm>
              <a:off x="4997451" y="1474788"/>
              <a:ext cx="361950" cy="30163"/>
            </a:xfrm>
            <a:prstGeom prst="rect">
              <a:avLst/>
            </a:prstGeom>
            <a:solidFill>
              <a:srgbClr val="4647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Rectangle 22"/>
            <p:cNvSpPr>
              <a:spLocks noChangeArrowheads="1"/>
            </p:cNvSpPr>
            <p:nvPr/>
          </p:nvSpPr>
          <p:spPr bwMode="auto">
            <a:xfrm>
              <a:off x="5013326" y="1444625"/>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Rectangle 23"/>
            <p:cNvSpPr>
              <a:spLocks noChangeArrowheads="1"/>
            </p:cNvSpPr>
            <p:nvPr/>
          </p:nvSpPr>
          <p:spPr bwMode="auto">
            <a:xfrm>
              <a:off x="5013326" y="1504950"/>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Rectangle 24"/>
            <p:cNvSpPr>
              <a:spLocks noChangeArrowheads="1"/>
            </p:cNvSpPr>
            <p:nvPr/>
          </p:nvSpPr>
          <p:spPr bwMode="auto">
            <a:xfrm>
              <a:off x="5013326" y="1565275"/>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5"/>
            <p:cNvSpPr>
              <a:spLocks/>
            </p:cNvSpPr>
            <p:nvPr/>
          </p:nvSpPr>
          <p:spPr bwMode="auto">
            <a:xfrm>
              <a:off x="5103813" y="1625600"/>
              <a:ext cx="149225" cy="30163"/>
            </a:xfrm>
            <a:custGeom>
              <a:avLst/>
              <a:gdLst>
                <a:gd name="T0" fmla="*/ 85 w 94"/>
                <a:gd name="T1" fmla="*/ 19 h 19"/>
                <a:gd name="T2" fmla="*/ 9 w 94"/>
                <a:gd name="T3" fmla="*/ 19 h 19"/>
                <a:gd name="T4" fmla="*/ 0 w 94"/>
                <a:gd name="T5" fmla="*/ 0 h 19"/>
                <a:gd name="T6" fmla="*/ 94 w 94"/>
                <a:gd name="T7" fmla="*/ 0 h 19"/>
                <a:gd name="T8" fmla="*/ 85 w 94"/>
                <a:gd name="T9" fmla="*/ 19 h 19"/>
              </a:gdLst>
              <a:ahLst/>
              <a:cxnLst>
                <a:cxn ang="0">
                  <a:pos x="T0" y="T1"/>
                </a:cxn>
                <a:cxn ang="0">
                  <a:pos x="T2" y="T3"/>
                </a:cxn>
                <a:cxn ang="0">
                  <a:pos x="T4" y="T5"/>
                </a:cxn>
                <a:cxn ang="0">
                  <a:pos x="T6" y="T7"/>
                </a:cxn>
                <a:cxn ang="0">
                  <a:pos x="T8" y="T9"/>
                </a:cxn>
              </a:cxnLst>
              <a:rect l="0" t="0" r="r" b="b"/>
              <a:pathLst>
                <a:path w="94" h="19">
                  <a:moveTo>
                    <a:pt x="85" y="19"/>
                  </a:moveTo>
                  <a:lnTo>
                    <a:pt x="9" y="19"/>
                  </a:lnTo>
                  <a:lnTo>
                    <a:pt x="0" y="0"/>
                  </a:lnTo>
                  <a:lnTo>
                    <a:pt x="94" y="0"/>
                  </a:lnTo>
                  <a:lnTo>
                    <a:pt x="85" y="19"/>
                  </a:lnTo>
                  <a:close/>
                </a:path>
              </a:pathLst>
            </a:custGeom>
            <a:solidFill>
              <a:srgbClr val="8285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6"/>
            <p:cNvSpPr>
              <a:spLocks/>
            </p:cNvSpPr>
            <p:nvPr/>
          </p:nvSpPr>
          <p:spPr bwMode="auto">
            <a:xfrm>
              <a:off x="4878388" y="692150"/>
              <a:ext cx="344488" cy="722313"/>
            </a:xfrm>
            <a:custGeom>
              <a:avLst/>
              <a:gdLst>
                <a:gd name="T0" fmla="*/ 92 w 92"/>
                <a:gd name="T1" fmla="*/ 1 h 192"/>
                <a:gd name="T2" fmla="*/ 80 w 92"/>
                <a:gd name="T3" fmla="*/ 0 h 192"/>
                <a:gd name="T4" fmla="*/ 0 w 92"/>
                <a:gd name="T5" fmla="*/ 80 h 192"/>
                <a:gd name="T6" fmla="*/ 36 w 92"/>
                <a:gd name="T7" fmla="*/ 192 h 192"/>
                <a:gd name="T8" fmla="*/ 60 w 92"/>
                <a:gd name="T9" fmla="*/ 192 h 192"/>
                <a:gd name="T10" fmla="*/ 24 w 92"/>
                <a:gd name="T11" fmla="*/ 80 h 192"/>
                <a:gd name="T12" fmla="*/ 92 w 92"/>
                <a:gd name="T13" fmla="*/ 1 h 192"/>
              </a:gdLst>
              <a:ahLst/>
              <a:cxnLst>
                <a:cxn ang="0">
                  <a:pos x="T0" y="T1"/>
                </a:cxn>
                <a:cxn ang="0">
                  <a:pos x="T2" y="T3"/>
                </a:cxn>
                <a:cxn ang="0">
                  <a:pos x="T4" y="T5"/>
                </a:cxn>
                <a:cxn ang="0">
                  <a:pos x="T6" y="T7"/>
                </a:cxn>
                <a:cxn ang="0">
                  <a:pos x="T8" y="T9"/>
                </a:cxn>
                <a:cxn ang="0">
                  <a:pos x="T10" y="T11"/>
                </a:cxn>
                <a:cxn ang="0">
                  <a:pos x="T12" y="T13"/>
                </a:cxn>
              </a:cxnLst>
              <a:rect l="0" t="0" r="r" b="b"/>
              <a:pathLst>
                <a:path w="92" h="192">
                  <a:moveTo>
                    <a:pt x="92" y="1"/>
                  </a:moveTo>
                  <a:cubicBezTo>
                    <a:pt x="88" y="0"/>
                    <a:pt x="84" y="0"/>
                    <a:pt x="80" y="0"/>
                  </a:cubicBezTo>
                  <a:cubicBezTo>
                    <a:pt x="36" y="0"/>
                    <a:pt x="0" y="36"/>
                    <a:pt x="0" y="80"/>
                  </a:cubicBezTo>
                  <a:cubicBezTo>
                    <a:pt x="0" y="128"/>
                    <a:pt x="36" y="128"/>
                    <a:pt x="36" y="192"/>
                  </a:cubicBezTo>
                  <a:cubicBezTo>
                    <a:pt x="60" y="192"/>
                    <a:pt x="60" y="192"/>
                    <a:pt x="60" y="192"/>
                  </a:cubicBezTo>
                  <a:cubicBezTo>
                    <a:pt x="60" y="128"/>
                    <a:pt x="24" y="128"/>
                    <a:pt x="24" y="80"/>
                  </a:cubicBezTo>
                  <a:cubicBezTo>
                    <a:pt x="24" y="40"/>
                    <a:pt x="54" y="7"/>
                    <a:pt x="92" y="1"/>
                  </a:cubicBezTo>
                  <a:close/>
                </a:path>
              </a:pathLst>
            </a:custGeom>
            <a:solidFill>
              <a:srgbClr val="EDAE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7"/>
            <p:cNvSpPr>
              <a:spLocks/>
            </p:cNvSpPr>
            <p:nvPr/>
          </p:nvSpPr>
          <p:spPr bwMode="auto">
            <a:xfrm>
              <a:off x="4968876" y="696913"/>
              <a:ext cx="509588" cy="717550"/>
            </a:xfrm>
            <a:custGeom>
              <a:avLst/>
              <a:gdLst>
                <a:gd name="T0" fmla="*/ 68 w 136"/>
                <a:gd name="T1" fmla="*/ 0 h 191"/>
                <a:gd name="T2" fmla="*/ 0 w 136"/>
                <a:gd name="T3" fmla="*/ 79 h 191"/>
                <a:gd name="T4" fmla="*/ 36 w 136"/>
                <a:gd name="T5" fmla="*/ 191 h 191"/>
                <a:gd name="T6" fmla="*/ 100 w 136"/>
                <a:gd name="T7" fmla="*/ 191 h 191"/>
                <a:gd name="T8" fmla="*/ 136 w 136"/>
                <a:gd name="T9" fmla="*/ 79 h 191"/>
                <a:gd name="T10" fmla="*/ 68 w 136"/>
                <a:gd name="T11" fmla="*/ 0 h 191"/>
              </a:gdLst>
              <a:ahLst/>
              <a:cxnLst>
                <a:cxn ang="0">
                  <a:pos x="T0" y="T1"/>
                </a:cxn>
                <a:cxn ang="0">
                  <a:pos x="T2" y="T3"/>
                </a:cxn>
                <a:cxn ang="0">
                  <a:pos x="T4" y="T5"/>
                </a:cxn>
                <a:cxn ang="0">
                  <a:pos x="T6" y="T7"/>
                </a:cxn>
                <a:cxn ang="0">
                  <a:pos x="T8" y="T9"/>
                </a:cxn>
                <a:cxn ang="0">
                  <a:pos x="T10" y="T11"/>
                </a:cxn>
              </a:cxnLst>
              <a:rect l="0" t="0" r="r" b="b"/>
              <a:pathLst>
                <a:path w="136" h="191">
                  <a:moveTo>
                    <a:pt x="68" y="0"/>
                  </a:moveTo>
                  <a:cubicBezTo>
                    <a:pt x="30" y="6"/>
                    <a:pt x="0" y="39"/>
                    <a:pt x="0" y="79"/>
                  </a:cubicBezTo>
                  <a:cubicBezTo>
                    <a:pt x="0" y="127"/>
                    <a:pt x="36" y="127"/>
                    <a:pt x="36" y="191"/>
                  </a:cubicBezTo>
                  <a:cubicBezTo>
                    <a:pt x="100" y="191"/>
                    <a:pt x="100" y="191"/>
                    <a:pt x="100" y="191"/>
                  </a:cubicBezTo>
                  <a:cubicBezTo>
                    <a:pt x="100" y="127"/>
                    <a:pt x="136" y="127"/>
                    <a:pt x="136" y="79"/>
                  </a:cubicBezTo>
                  <a:cubicBezTo>
                    <a:pt x="136" y="39"/>
                    <a:pt x="106" y="6"/>
                    <a:pt x="68" y="0"/>
                  </a:cubicBezTo>
                  <a:close/>
                </a:path>
              </a:pathLst>
            </a:custGeom>
            <a:solidFill>
              <a:srgbClr val="FFBF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1" name="矩形 30"/>
          <p:cNvSpPr/>
          <p:nvPr/>
        </p:nvSpPr>
        <p:spPr>
          <a:xfrm>
            <a:off x="626224" y="1106632"/>
            <a:ext cx="3390672" cy="477054"/>
          </a:xfrm>
          <a:prstGeom prst="rect">
            <a:avLst/>
          </a:prstGeom>
        </p:spPr>
        <p:txBody>
          <a:bodyPr wrap="none">
            <a:spAutoFit/>
          </a:bodyPr>
          <a:lstStyle/>
          <a:p>
            <a:r>
              <a:rPr lang="zh-TW" altLang="en-US" sz="2500" b="1" dirty="0">
                <a:solidFill>
                  <a:srgbClr val="006699"/>
                </a:solidFill>
                <a:latin typeface="Arial Unicode MS" panose="020B0604020202020204" pitchFamily="34" charset="-120"/>
                <a:ea typeface="微軟正黑體" panose="020B0604030504040204" pitchFamily="34" charset="-120"/>
              </a:rPr>
              <a:t>隨袋徵收試辦執行方式</a:t>
            </a:r>
          </a:p>
        </p:txBody>
      </p:sp>
      <p:sp>
        <p:nvSpPr>
          <p:cNvPr id="32" name="矩形 31"/>
          <p:cNvSpPr/>
          <p:nvPr/>
        </p:nvSpPr>
        <p:spPr bwMode="auto">
          <a:xfrm>
            <a:off x="21674" y="1664484"/>
            <a:ext cx="9884326" cy="4860860"/>
          </a:xfrm>
          <a:prstGeom prst="rect">
            <a:avLst/>
          </a:prstGeom>
          <a:solidFill>
            <a:srgbClr val="FFFFCC">
              <a:alpha val="52941"/>
            </a:srgbClr>
          </a:solidFill>
          <a:ln w="9525" cap="flat" cmpd="sng" algn="ctr">
            <a:noFill/>
            <a:prstDash val="solid"/>
            <a:round/>
            <a:headEnd type="none" w="med" len="med"/>
            <a:tailEnd type="none" w="med" len="med"/>
          </a:ln>
          <a:effectLst>
            <a:softEdge rad="12700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tx1"/>
              </a:solidFill>
              <a:effectLst/>
              <a:latin typeface="Gulim" pitchFamily="34" charset="-127"/>
              <a:ea typeface="Gulim" pitchFamily="34" charset="-127"/>
            </a:endParaRPr>
          </a:p>
        </p:txBody>
      </p:sp>
      <p:grpSp>
        <p:nvGrpSpPr>
          <p:cNvPr id="45" name="群組 44"/>
          <p:cNvGrpSpPr/>
          <p:nvPr/>
        </p:nvGrpSpPr>
        <p:grpSpPr>
          <a:xfrm>
            <a:off x="251242" y="3691113"/>
            <a:ext cx="3020135" cy="523220"/>
            <a:chOff x="787322" y="3002953"/>
            <a:chExt cx="3020135" cy="523220"/>
          </a:xfrm>
        </p:grpSpPr>
        <p:sp>
          <p:nvSpPr>
            <p:cNvPr id="36" name="Rounded Rectangle 5"/>
            <p:cNvSpPr/>
            <p:nvPr/>
          </p:nvSpPr>
          <p:spPr>
            <a:xfrm rot="16200000">
              <a:off x="2060703" y="1760349"/>
              <a:ext cx="473373" cy="3020135"/>
            </a:xfrm>
            <a:prstGeom prst="roundRect">
              <a:avLst>
                <a:gd name="adj" fmla="val 50000"/>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文字方塊 36"/>
            <p:cNvSpPr txBox="1"/>
            <p:nvPr/>
          </p:nvSpPr>
          <p:spPr>
            <a:xfrm rot="16200000">
              <a:off x="2047952" y="1822985"/>
              <a:ext cx="523220" cy="2883156"/>
            </a:xfrm>
            <a:prstGeom prst="rect">
              <a:avLst/>
            </a:prstGeom>
            <a:noFill/>
          </p:spPr>
          <p:txBody>
            <a:bodyPr vert="eaVert" wrap="square" rtlCol="0" anchor="t" anchorCtr="0">
              <a:spAutoFit/>
            </a:bodyPr>
            <a:lstStyle/>
            <a:p>
              <a:pPr algn="ctr"/>
              <a:r>
                <a:rPr lang="zh-TW" altLang="en-US" sz="2200" b="1" dirty="0">
                  <a:solidFill>
                    <a:schemeClr val="bg1"/>
                  </a:solidFill>
                  <a:latin typeface="Arial Unicode MS" panose="020B0604020202020204" pitchFamily="34" charset="-120"/>
                  <a:ea typeface="微軟正黑體" panose="020B0604030504040204" pitchFamily="34" charset="-120"/>
                  <a:cs typeface="華康楷書體W7(P)" pitchFamily="66" charset="-120"/>
                </a:rPr>
                <a:t>申　請　流　程</a:t>
              </a:r>
            </a:p>
          </p:txBody>
        </p:sp>
      </p:grpSp>
      <p:sp>
        <p:nvSpPr>
          <p:cNvPr id="38" name="燕尾形向右箭號 37"/>
          <p:cNvSpPr/>
          <p:nvPr/>
        </p:nvSpPr>
        <p:spPr>
          <a:xfrm>
            <a:off x="369680" y="4359701"/>
            <a:ext cx="9263841" cy="1285295"/>
          </a:xfrm>
          <a:prstGeom prst="notchedRightArrow">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0" name="直線接點 39"/>
          <p:cNvCxnSpPr/>
          <p:nvPr/>
        </p:nvCxnSpPr>
        <p:spPr>
          <a:xfrm>
            <a:off x="2216696" y="4378771"/>
            <a:ext cx="0" cy="1266225"/>
          </a:xfrm>
          <a:prstGeom prst="line">
            <a:avLst/>
          </a:prstGeom>
          <a:ln w="76200">
            <a:solidFill>
              <a:srgbClr val="FF3300"/>
            </a:solidFill>
            <a:prstDash val="sysDash"/>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a:xfrm>
            <a:off x="4016896" y="4383254"/>
            <a:ext cx="0" cy="1266225"/>
          </a:xfrm>
          <a:prstGeom prst="line">
            <a:avLst/>
          </a:prstGeom>
          <a:ln w="76200">
            <a:solidFill>
              <a:srgbClr val="FF3300"/>
            </a:solidFill>
            <a:prstDash val="sysDash"/>
          </a:ln>
        </p:spPr>
        <p:style>
          <a:lnRef idx="1">
            <a:schemeClr val="accent1"/>
          </a:lnRef>
          <a:fillRef idx="0">
            <a:schemeClr val="accent1"/>
          </a:fillRef>
          <a:effectRef idx="0">
            <a:schemeClr val="accent1"/>
          </a:effectRef>
          <a:fontRef idx="minor">
            <a:schemeClr val="tx1"/>
          </a:fontRef>
        </p:style>
      </p:cxnSp>
      <p:cxnSp>
        <p:nvCxnSpPr>
          <p:cNvPr id="43" name="直線接點 42"/>
          <p:cNvCxnSpPr/>
          <p:nvPr/>
        </p:nvCxnSpPr>
        <p:spPr>
          <a:xfrm>
            <a:off x="5817096" y="4365104"/>
            <a:ext cx="0" cy="1266225"/>
          </a:xfrm>
          <a:prstGeom prst="line">
            <a:avLst/>
          </a:prstGeom>
          <a:ln w="76200">
            <a:solidFill>
              <a:srgbClr val="FF3300"/>
            </a:solidFill>
            <a:prstDash val="sysDash"/>
          </a:ln>
        </p:spPr>
        <p:style>
          <a:lnRef idx="1">
            <a:schemeClr val="accent1"/>
          </a:lnRef>
          <a:fillRef idx="0">
            <a:schemeClr val="accent1"/>
          </a:fillRef>
          <a:effectRef idx="0">
            <a:schemeClr val="accent1"/>
          </a:effectRef>
          <a:fontRef idx="minor">
            <a:schemeClr val="tx1"/>
          </a:fontRef>
        </p:style>
      </p:cxnSp>
      <p:cxnSp>
        <p:nvCxnSpPr>
          <p:cNvPr id="44" name="直線接點 43"/>
          <p:cNvCxnSpPr/>
          <p:nvPr/>
        </p:nvCxnSpPr>
        <p:spPr>
          <a:xfrm>
            <a:off x="7545288" y="4378771"/>
            <a:ext cx="0" cy="1266225"/>
          </a:xfrm>
          <a:prstGeom prst="line">
            <a:avLst/>
          </a:prstGeom>
          <a:ln w="76200">
            <a:solidFill>
              <a:srgbClr val="FF3300"/>
            </a:solidFill>
            <a:prstDash val="sysDash"/>
          </a:ln>
        </p:spPr>
        <p:style>
          <a:lnRef idx="1">
            <a:schemeClr val="accent1"/>
          </a:lnRef>
          <a:fillRef idx="0">
            <a:schemeClr val="accent1"/>
          </a:fillRef>
          <a:effectRef idx="0">
            <a:schemeClr val="accent1"/>
          </a:effectRef>
          <a:fontRef idx="minor">
            <a:schemeClr val="tx1"/>
          </a:fontRef>
        </p:style>
      </p:cxnSp>
      <p:sp>
        <p:nvSpPr>
          <p:cNvPr id="46" name="矩形 19"/>
          <p:cNvSpPr>
            <a:spLocks noChangeArrowheads="1"/>
          </p:cNvSpPr>
          <p:nvPr/>
        </p:nvSpPr>
        <p:spPr bwMode="auto">
          <a:xfrm>
            <a:off x="197302" y="1813220"/>
            <a:ext cx="9528205" cy="1398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6575" indent="-536575">
              <a:defRPr>
                <a:solidFill>
                  <a:schemeClr val="tx1"/>
                </a:solidFill>
                <a:latin typeface="Trebuchet MS" panose="020B0603020202020204" pitchFamily="34" charset="0"/>
                <a:ea typeface="新細明體" panose="02020500000000000000" pitchFamily="18" charset="-120"/>
              </a:defRPr>
            </a:lvl1pPr>
            <a:lvl2pPr marL="742950" indent="-285750">
              <a:defRPr>
                <a:solidFill>
                  <a:schemeClr val="tx1"/>
                </a:solidFill>
                <a:latin typeface="Trebuchet MS" panose="020B0603020202020204" pitchFamily="34" charset="0"/>
                <a:ea typeface="新細明體" panose="02020500000000000000" pitchFamily="18" charset="-120"/>
              </a:defRPr>
            </a:lvl2pPr>
            <a:lvl3pPr marL="1143000" indent="-228600">
              <a:defRPr>
                <a:solidFill>
                  <a:schemeClr val="tx1"/>
                </a:solidFill>
                <a:latin typeface="Trebuchet MS" panose="020B0603020202020204" pitchFamily="34" charset="0"/>
                <a:ea typeface="新細明體" panose="02020500000000000000" pitchFamily="18" charset="-120"/>
              </a:defRPr>
            </a:lvl3pPr>
            <a:lvl4pPr marL="1600200" indent="-228600">
              <a:defRPr>
                <a:solidFill>
                  <a:schemeClr val="tx1"/>
                </a:solidFill>
                <a:latin typeface="Trebuchet MS" panose="020B0603020202020204" pitchFamily="34" charset="0"/>
                <a:ea typeface="新細明體" panose="02020500000000000000" pitchFamily="18" charset="-120"/>
              </a:defRPr>
            </a:lvl4pPr>
            <a:lvl5pPr marL="2057400" indent="-228600">
              <a:defRPr>
                <a:solidFill>
                  <a:schemeClr val="tx1"/>
                </a:solidFill>
                <a:latin typeface="Trebuchet MS" panose="020B0603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Trebuchet MS" panose="020B0603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Trebuchet MS" panose="020B0603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Trebuchet MS" panose="020B0603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Trebuchet MS" panose="020B0603020202020204" pitchFamily="34" charset="0"/>
                <a:ea typeface="新細明體" panose="02020500000000000000" pitchFamily="18" charset="-120"/>
              </a:defRPr>
            </a:lvl9pPr>
          </a:lstStyle>
          <a:p>
            <a:pPr marL="342900" indent="-342900" algn="just" eaLnBrk="1" hangingPunct="1">
              <a:lnSpc>
                <a:spcPct val="200000"/>
              </a:lnSpc>
              <a:spcBef>
                <a:spcPts val="0"/>
              </a:spcBef>
              <a:spcAft>
                <a:spcPts val="0"/>
              </a:spcAft>
              <a:buSzPct val="100000"/>
              <a:buFont typeface="Wingdings" panose="05000000000000000000" pitchFamily="2" charset="2"/>
              <a:buChar char="Ø"/>
            </a:pPr>
            <a:r>
              <a:rPr lang="zh-TW" altLang="en-US" sz="2300" dirty="0">
                <a:solidFill>
                  <a:srgbClr val="000000"/>
                </a:solidFill>
                <a:latin typeface="Arial Unicode MS" panose="020B0604020202020204" pitchFamily="34" charset="-120"/>
                <a:ea typeface="微軟正黑體" panose="020B0604030504040204" pitchFamily="34" charset="-120"/>
                <a:cs typeface="Times New Roman" panose="02020603050405020304" pitchFamily="18" charset="0"/>
              </a:rPr>
              <a:t>執行對象：臺南市</a:t>
            </a:r>
            <a:r>
              <a:rPr lang="zh-TW" altLang="en-US" sz="2300" b="1" dirty="0">
                <a:solidFill>
                  <a:srgbClr val="C00000"/>
                </a:solidFill>
                <a:latin typeface="Arial Unicode MS" panose="020B0604020202020204" pitchFamily="34" charset="-120"/>
                <a:ea typeface="微軟正黑體" panose="020B0604030504040204" pitchFamily="34" charset="-120"/>
                <a:cs typeface="Times New Roman" panose="02020603050405020304" pitchFamily="18" charset="0"/>
              </a:rPr>
              <a:t>各大工業區</a:t>
            </a:r>
            <a:r>
              <a:rPr lang="zh-TW" altLang="en-US" sz="2300" dirty="0">
                <a:solidFill>
                  <a:srgbClr val="000000"/>
                </a:solidFill>
                <a:latin typeface="Arial Unicode MS" panose="020B0604020202020204" pitchFamily="34" charset="-120"/>
                <a:ea typeface="微軟正黑體" panose="020B0604030504040204" pitchFamily="34" charset="-120"/>
                <a:cs typeface="Times New Roman" panose="02020603050405020304" pitchFamily="18" charset="0"/>
              </a:rPr>
              <a:t>。</a:t>
            </a:r>
            <a:endParaRPr lang="en-US" altLang="zh-TW" sz="2300" dirty="0">
              <a:solidFill>
                <a:srgbClr val="000000"/>
              </a:solidFill>
              <a:latin typeface="Arial Unicode MS" panose="020B0604020202020204" pitchFamily="34" charset="-120"/>
              <a:ea typeface="微軟正黑體" panose="020B0604030504040204" pitchFamily="34" charset="-120"/>
              <a:cs typeface="Times New Roman" panose="02020603050405020304" pitchFamily="18" charset="0"/>
            </a:endParaRPr>
          </a:p>
          <a:p>
            <a:pPr marL="342900" indent="-342900" algn="just" eaLnBrk="1" hangingPunct="1">
              <a:lnSpc>
                <a:spcPct val="200000"/>
              </a:lnSpc>
              <a:spcBef>
                <a:spcPts val="0"/>
              </a:spcBef>
              <a:spcAft>
                <a:spcPts val="0"/>
              </a:spcAft>
              <a:buSzPct val="100000"/>
              <a:buFont typeface="Wingdings" panose="05000000000000000000" pitchFamily="2" charset="2"/>
              <a:buChar char="Ø"/>
            </a:pPr>
            <a:r>
              <a:rPr lang="zh-TW" altLang="en-US" sz="2300" dirty="0">
                <a:solidFill>
                  <a:srgbClr val="000000"/>
                </a:solidFill>
                <a:latin typeface="Arial Unicode MS" panose="020B0604020202020204" pitchFamily="34" charset="-120"/>
                <a:ea typeface="微軟正黑體" panose="020B0604030504040204" pitchFamily="34" charset="-120"/>
                <a:cs typeface="Times New Roman" panose="02020603050405020304" pitchFamily="18" charset="0"/>
              </a:rPr>
              <a:t>辦理期程：依各大工業區意願</a:t>
            </a:r>
            <a:r>
              <a:rPr lang="zh-TW" altLang="en-US" sz="2300">
                <a:solidFill>
                  <a:srgbClr val="000000"/>
                </a:solidFill>
                <a:latin typeface="Arial Unicode MS" panose="020B0604020202020204" pitchFamily="34" charset="-120"/>
                <a:ea typeface="微軟正黑體" panose="020B0604030504040204" pitchFamily="34" charset="-120"/>
                <a:cs typeface="Times New Roman" panose="02020603050405020304" pitchFamily="18" charset="0"/>
              </a:rPr>
              <a:t>調查結果辦理</a:t>
            </a:r>
            <a:r>
              <a:rPr lang="zh-TW" altLang="en-US" sz="2300" dirty="0">
                <a:solidFill>
                  <a:srgbClr val="000000"/>
                </a:solidFill>
                <a:latin typeface="Arial Unicode MS" panose="020B0604020202020204" pitchFamily="34" charset="-120"/>
                <a:ea typeface="微軟正黑體" panose="020B0604030504040204" pitchFamily="34" charset="-120"/>
                <a:cs typeface="Times New Roman" panose="02020603050405020304" pitchFamily="18" charset="0"/>
              </a:rPr>
              <a:t>。</a:t>
            </a:r>
            <a:endParaRPr lang="en-US" altLang="zh-TW" sz="2300" dirty="0">
              <a:solidFill>
                <a:srgbClr val="000000"/>
              </a:solidFill>
              <a:latin typeface="Arial Unicode MS" panose="020B0604020202020204" pitchFamily="34" charset="-120"/>
              <a:ea typeface="微軟正黑體" panose="020B0604030504040204" pitchFamily="34" charset="-120"/>
              <a:cs typeface="Times New Roman" panose="02020603050405020304" pitchFamily="18" charset="0"/>
            </a:endParaRPr>
          </a:p>
        </p:txBody>
      </p:sp>
      <p:sp>
        <p:nvSpPr>
          <p:cNvPr id="47" name="矩形 46"/>
          <p:cNvSpPr/>
          <p:nvPr/>
        </p:nvSpPr>
        <p:spPr>
          <a:xfrm>
            <a:off x="632520" y="4364056"/>
            <a:ext cx="1569660" cy="1338828"/>
          </a:xfrm>
          <a:prstGeom prst="rect">
            <a:avLst/>
          </a:prstGeom>
        </p:spPr>
        <p:txBody>
          <a:bodyPr wrap="none">
            <a:spAutoFit/>
          </a:bodyPr>
          <a:lstStyle/>
          <a:p>
            <a:pPr algn="ctr">
              <a:lnSpc>
                <a:spcPct val="150000"/>
              </a:lnSpc>
            </a:pPr>
            <a:r>
              <a:rPr lang="zh-TW" altLang="en-US" dirty="0">
                <a:solidFill>
                  <a:srgbClr val="000000"/>
                </a:solidFill>
                <a:latin typeface="Arial Unicode MS" panose="020B0604020202020204" pitchFamily="34" charset="-120"/>
                <a:ea typeface="微軟正黑體" panose="020B0604030504040204" pitchFamily="34" charset="-120"/>
                <a:cs typeface="Times New Roman" panose="02020603050405020304" pitchFamily="18" charset="0"/>
              </a:rPr>
              <a:t>工業區協進會</a:t>
            </a:r>
          </a:p>
          <a:p>
            <a:pPr algn="ctr">
              <a:lnSpc>
                <a:spcPct val="150000"/>
              </a:lnSpc>
            </a:pPr>
            <a:r>
              <a:rPr lang="zh-TW" altLang="en-US" dirty="0">
                <a:solidFill>
                  <a:srgbClr val="000000"/>
                </a:solidFill>
                <a:latin typeface="Arial Unicode MS" panose="020B0604020202020204" pitchFamily="34" charset="-120"/>
                <a:ea typeface="微軟正黑體" panose="020B0604030504040204" pitchFamily="34" charset="-120"/>
                <a:cs typeface="Times New Roman" panose="02020603050405020304" pitchFamily="18" charset="0"/>
              </a:rPr>
              <a:t>採意願性調查</a:t>
            </a:r>
          </a:p>
          <a:p>
            <a:pPr algn="ctr">
              <a:lnSpc>
                <a:spcPct val="150000"/>
              </a:lnSpc>
            </a:pPr>
            <a:r>
              <a:rPr lang="zh-TW" altLang="en-US" b="1" dirty="0">
                <a:solidFill>
                  <a:srgbClr val="C00000"/>
                </a:solidFill>
                <a:latin typeface="Arial Unicode MS" panose="020B0604020202020204" pitchFamily="34" charset="-120"/>
                <a:ea typeface="微軟正黑體" panose="020B0604030504040204" pitchFamily="34" charset="-120"/>
                <a:cs typeface="Times New Roman" panose="02020603050405020304" pitchFamily="18" charset="0"/>
              </a:rPr>
              <a:t>比例需達</a:t>
            </a:r>
            <a:r>
              <a:rPr lang="en-US" altLang="zh-TW" b="1" dirty="0">
                <a:solidFill>
                  <a:srgbClr val="C00000"/>
                </a:solidFill>
                <a:latin typeface="Arial Unicode MS" panose="020B0604020202020204" pitchFamily="34" charset="-120"/>
                <a:ea typeface="微軟正黑體" panose="020B0604030504040204" pitchFamily="34" charset="-120"/>
                <a:cs typeface="Times New Roman" panose="02020603050405020304" pitchFamily="18" charset="0"/>
              </a:rPr>
              <a:t>1</a:t>
            </a:r>
            <a:r>
              <a:rPr lang="zh-TW" altLang="en-US" b="1" dirty="0">
                <a:solidFill>
                  <a:srgbClr val="C00000"/>
                </a:solidFill>
                <a:latin typeface="Arial Unicode MS" panose="020B0604020202020204" pitchFamily="34" charset="-120"/>
                <a:ea typeface="微軟正黑體" panose="020B0604030504040204" pitchFamily="34" charset="-120"/>
                <a:cs typeface="Times New Roman" panose="02020603050405020304" pitchFamily="18" charset="0"/>
              </a:rPr>
              <a:t>成</a:t>
            </a:r>
          </a:p>
        </p:txBody>
      </p:sp>
      <p:sp>
        <p:nvSpPr>
          <p:cNvPr id="48" name="矩形 47"/>
          <p:cNvSpPr/>
          <p:nvPr/>
        </p:nvSpPr>
        <p:spPr>
          <a:xfrm>
            <a:off x="2447382" y="4364056"/>
            <a:ext cx="1338828" cy="1290353"/>
          </a:xfrm>
          <a:prstGeom prst="rect">
            <a:avLst/>
          </a:prstGeom>
        </p:spPr>
        <p:txBody>
          <a:bodyPr wrap="none">
            <a:spAutoFit/>
          </a:bodyPr>
          <a:lstStyle/>
          <a:p>
            <a:pPr algn="ctr">
              <a:lnSpc>
                <a:spcPct val="150000"/>
              </a:lnSpc>
            </a:pPr>
            <a:r>
              <a:rPr lang="zh-TW" altLang="en-US" dirty="0">
                <a:solidFill>
                  <a:srgbClr val="000000"/>
                </a:solidFill>
                <a:latin typeface="Arial Unicode MS" panose="020B0604020202020204" pitchFamily="34" charset="-120"/>
                <a:ea typeface="微軟正黑體" panose="020B0604030504040204" pitchFamily="34" charset="-120"/>
                <a:cs typeface="Times New Roman" panose="02020603050405020304" pitchFamily="18" charset="0"/>
              </a:rPr>
              <a:t>本局派員</a:t>
            </a:r>
          </a:p>
          <a:p>
            <a:pPr algn="ctr">
              <a:lnSpc>
                <a:spcPct val="150000"/>
              </a:lnSpc>
            </a:pPr>
            <a:r>
              <a:rPr lang="zh-TW" altLang="en-US" dirty="0">
                <a:solidFill>
                  <a:srgbClr val="000000"/>
                </a:solidFill>
                <a:latin typeface="Arial Unicode MS" panose="020B0604020202020204" pitchFamily="34" charset="-120"/>
                <a:ea typeface="微軟正黑體" panose="020B0604030504040204" pitchFamily="34" charset="-120"/>
                <a:cs typeface="Times New Roman" panose="02020603050405020304" pitchFamily="18" charset="0"/>
              </a:rPr>
              <a:t>協商收運</a:t>
            </a:r>
          </a:p>
          <a:p>
            <a:pPr algn="ctr">
              <a:lnSpc>
                <a:spcPct val="150000"/>
              </a:lnSpc>
            </a:pPr>
            <a:r>
              <a:rPr lang="zh-TW" altLang="en-US" dirty="0">
                <a:solidFill>
                  <a:srgbClr val="000000"/>
                </a:solidFill>
                <a:latin typeface="Arial Unicode MS" panose="020B0604020202020204" pitchFamily="34" charset="-120"/>
                <a:ea typeface="微軟正黑體" panose="020B0604030504040204" pitchFamily="34" charset="-120"/>
                <a:cs typeface="Times New Roman" panose="02020603050405020304" pitchFamily="18" charset="0"/>
              </a:rPr>
              <a:t>地點及時間</a:t>
            </a:r>
          </a:p>
        </p:txBody>
      </p:sp>
      <p:sp>
        <p:nvSpPr>
          <p:cNvPr id="49" name="矩形 48"/>
          <p:cNvSpPr/>
          <p:nvPr/>
        </p:nvSpPr>
        <p:spPr>
          <a:xfrm>
            <a:off x="4348482" y="4355218"/>
            <a:ext cx="1107996" cy="1290353"/>
          </a:xfrm>
          <a:prstGeom prst="rect">
            <a:avLst/>
          </a:prstGeom>
        </p:spPr>
        <p:txBody>
          <a:bodyPr wrap="none">
            <a:spAutoFit/>
          </a:bodyPr>
          <a:lstStyle/>
          <a:p>
            <a:pPr algn="ctr">
              <a:lnSpc>
                <a:spcPct val="150000"/>
              </a:lnSpc>
            </a:pPr>
            <a:r>
              <a:rPr lang="zh-TW" altLang="en-US" dirty="0">
                <a:solidFill>
                  <a:srgbClr val="000000"/>
                </a:solidFill>
                <a:latin typeface="Arial Unicode MS" panose="020B0604020202020204" pitchFamily="34" charset="-120"/>
                <a:ea typeface="微軟正黑體" panose="020B0604030504040204" pitchFamily="34" charset="-120"/>
                <a:cs typeface="Times New Roman" panose="02020603050405020304" pitchFamily="18" charset="0"/>
              </a:rPr>
              <a:t>辦理</a:t>
            </a:r>
          </a:p>
          <a:p>
            <a:pPr algn="ctr">
              <a:lnSpc>
                <a:spcPct val="150000"/>
              </a:lnSpc>
            </a:pPr>
            <a:r>
              <a:rPr lang="zh-TW" altLang="en-US" dirty="0">
                <a:solidFill>
                  <a:srgbClr val="000000"/>
                </a:solidFill>
                <a:latin typeface="Arial Unicode MS" panose="020B0604020202020204" pitchFamily="34" charset="-120"/>
                <a:ea typeface="微軟正黑體" panose="020B0604030504040204" pitchFamily="34" charset="-120"/>
                <a:cs typeface="Times New Roman" panose="02020603050405020304" pitchFamily="18" charset="0"/>
              </a:rPr>
              <a:t>隨袋徵收</a:t>
            </a:r>
          </a:p>
          <a:p>
            <a:pPr algn="ctr">
              <a:lnSpc>
                <a:spcPct val="150000"/>
              </a:lnSpc>
            </a:pPr>
            <a:r>
              <a:rPr lang="zh-TW" altLang="en-US" dirty="0">
                <a:solidFill>
                  <a:srgbClr val="000000"/>
                </a:solidFill>
                <a:latin typeface="Arial Unicode MS" panose="020B0604020202020204" pitchFamily="34" charset="-120"/>
                <a:ea typeface="微軟正黑體" panose="020B0604030504040204" pitchFamily="34" charset="-120"/>
                <a:cs typeface="Times New Roman" panose="02020603050405020304" pitchFamily="18" charset="0"/>
              </a:rPr>
              <a:t>說明會</a:t>
            </a:r>
          </a:p>
        </p:txBody>
      </p:sp>
      <p:sp>
        <p:nvSpPr>
          <p:cNvPr id="50" name="矩形 49"/>
          <p:cNvSpPr/>
          <p:nvPr/>
        </p:nvSpPr>
        <p:spPr>
          <a:xfrm>
            <a:off x="6141039" y="4511172"/>
            <a:ext cx="1107996" cy="874855"/>
          </a:xfrm>
          <a:prstGeom prst="rect">
            <a:avLst/>
          </a:prstGeom>
        </p:spPr>
        <p:txBody>
          <a:bodyPr wrap="none">
            <a:spAutoFit/>
          </a:bodyPr>
          <a:lstStyle/>
          <a:p>
            <a:pPr algn="ctr">
              <a:lnSpc>
                <a:spcPct val="150000"/>
              </a:lnSpc>
            </a:pPr>
            <a:r>
              <a:rPr lang="zh-TW" altLang="en-US" dirty="0">
                <a:solidFill>
                  <a:srgbClr val="000000"/>
                </a:solidFill>
                <a:latin typeface="Arial Unicode MS" panose="020B0604020202020204" pitchFamily="34" charset="-120"/>
                <a:ea typeface="微軟正黑體" panose="020B0604030504040204" pitchFamily="34" charset="-120"/>
                <a:cs typeface="Times New Roman" panose="02020603050405020304" pitchFamily="18" charset="0"/>
              </a:rPr>
              <a:t>隨袋徵收</a:t>
            </a:r>
            <a:endParaRPr lang="en-US" altLang="zh-TW" dirty="0">
              <a:solidFill>
                <a:srgbClr val="000000"/>
              </a:solidFill>
              <a:latin typeface="Arial Unicode MS" panose="020B0604020202020204" pitchFamily="34" charset="-120"/>
              <a:ea typeface="微軟正黑體" panose="020B0604030504040204" pitchFamily="34" charset="-120"/>
              <a:cs typeface="Times New Roman" panose="02020603050405020304" pitchFamily="18" charset="0"/>
            </a:endParaRPr>
          </a:p>
          <a:p>
            <a:pPr algn="ctr">
              <a:lnSpc>
                <a:spcPct val="150000"/>
              </a:lnSpc>
            </a:pPr>
            <a:r>
              <a:rPr lang="zh-TW" altLang="en-US" dirty="0">
                <a:solidFill>
                  <a:srgbClr val="000000"/>
                </a:solidFill>
                <a:latin typeface="Arial Unicode MS" panose="020B0604020202020204" pitchFamily="34" charset="-120"/>
                <a:ea typeface="微軟正黑體" panose="020B0604030504040204" pitchFamily="34" charset="-120"/>
                <a:cs typeface="Times New Roman" panose="02020603050405020304" pitchFamily="18" charset="0"/>
              </a:rPr>
              <a:t>正式啟動</a:t>
            </a:r>
          </a:p>
        </p:txBody>
      </p:sp>
      <p:sp>
        <p:nvSpPr>
          <p:cNvPr id="51" name="矩形 50"/>
          <p:cNvSpPr/>
          <p:nvPr/>
        </p:nvSpPr>
        <p:spPr>
          <a:xfrm>
            <a:off x="7735451" y="4524619"/>
            <a:ext cx="1107996" cy="874855"/>
          </a:xfrm>
          <a:prstGeom prst="rect">
            <a:avLst/>
          </a:prstGeom>
        </p:spPr>
        <p:txBody>
          <a:bodyPr wrap="none">
            <a:spAutoFit/>
          </a:bodyPr>
          <a:lstStyle/>
          <a:p>
            <a:pPr algn="ctr">
              <a:lnSpc>
                <a:spcPct val="150000"/>
              </a:lnSpc>
            </a:pPr>
            <a:r>
              <a:rPr lang="zh-TW" altLang="en-US" dirty="0">
                <a:solidFill>
                  <a:srgbClr val="000000"/>
                </a:solidFill>
                <a:latin typeface="Arial Unicode MS" panose="020B0604020202020204" pitchFamily="34" charset="-120"/>
                <a:ea typeface="微軟正黑體" panose="020B0604030504040204" pitchFamily="34" charset="-120"/>
                <a:cs typeface="Times New Roman" panose="02020603050405020304" pitchFamily="18" charset="0"/>
              </a:rPr>
              <a:t>退場機制</a:t>
            </a:r>
          </a:p>
          <a:p>
            <a:pPr algn="ctr">
              <a:lnSpc>
                <a:spcPct val="150000"/>
              </a:lnSpc>
            </a:pPr>
            <a:r>
              <a:rPr lang="zh-TW" altLang="en-US" dirty="0">
                <a:solidFill>
                  <a:srgbClr val="000000"/>
                </a:solidFill>
                <a:latin typeface="Arial Unicode MS" panose="020B0604020202020204" pitchFamily="34" charset="-120"/>
                <a:ea typeface="微軟正黑體" panose="020B0604030504040204" pitchFamily="34" charset="-120"/>
                <a:cs typeface="Times New Roman" panose="02020603050405020304" pitchFamily="18" charset="0"/>
              </a:rPr>
              <a:t>成效檢討</a:t>
            </a:r>
          </a:p>
        </p:txBody>
      </p:sp>
    </p:spTree>
    <p:extLst>
      <p:ext uri="{BB962C8B-B14F-4D97-AF65-F5344CB8AC3E}">
        <p14:creationId xmlns:p14="http://schemas.microsoft.com/office/powerpoint/2010/main" val="37866849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2" name="Rectangle 6"/>
          <p:cNvSpPr/>
          <p:nvPr/>
        </p:nvSpPr>
        <p:spPr>
          <a:xfrm>
            <a:off x="-39555" y="0"/>
            <a:ext cx="9984000" cy="797768"/>
          </a:xfrm>
          <a:prstGeom prst="rect">
            <a:avLst/>
          </a:prstGeom>
          <a:solidFill>
            <a:srgbClr val="0099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矩形 2"/>
          <p:cNvSpPr/>
          <p:nvPr/>
        </p:nvSpPr>
        <p:spPr>
          <a:xfrm>
            <a:off x="-15552" y="-6175"/>
            <a:ext cx="9972352" cy="784830"/>
          </a:xfrm>
          <a:prstGeom prst="rect">
            <a:avLst/>
          </a:prstGeom>
        </p:spPr>
        <p:txBody>
          <a:bodyPr wrap="square">
            <a:spAutoFit/>
          </a:bodyPr>
          <a:lstStyle/>
          <a:p>
            <a:pPr algn="ctr"/>
            <a:r>
              <a:rPr lang="zh-TW" altLang="en-US" sz="4500" b="1" dirty="0">
                <a:solidFill>
                  <a:prstClr val="white"/>
                </a:solidFill>
                <a:latin typeface="微軟正黑體" panose="020B0604030504040204" pitchFamily="34" charset="-120"/>
                <a:ea typeface="微軟正黑體" panose="020B0604030504040204" pitchFamily="34" charset="-120"/>
                <a:cs typeface="華康中黑體" panose="020B0509000000000000" pitchFamily="49" charset="-120"/>
              </a:rPr>
              <a:t>三、隨袋徵收執行方式及內容</a:t>
            </a:r>
          </a:p>
        </p:txBody>
      </p:sp>
      <p:grpSp>
        <p:nvGrpSpPr>
          <p:cNvPr id="18" name="群組 17"/>
          <p:cNvGrpSpPr/>
          <p:nvPr/>
        </p:nvGrpSpPr>
        <p:grpSpPr>
          <a:xfrm>
            <a:off x="-46396" y="1052736"/>
            <a:ext cx="4207307" cy="576000"/>
            <a:chOff x="-9771" y="1399970"/>
            <a:chExt cx="3416234" cy="477054"/>
          </a:xfrm>
        </p:grpSpPr>
        <p:sp>
          <p:nvSpPr>
            <p:cNvPr id="19" name="文字方塊 18"/>
            <p:cNvSpPr txBox="1"/>
            <p:nvPr/>
          </p:nvSpPr>
          <p:spPr>
            <a:xfrm>
              <a:off x="263196" y="1399970"/>
              <a:ext cx="3143267" cy="477054"/>
            </a:xfrm>
            <a:prstGeom prst="rect">
              <a:avLst/>
            </a:prstGeom>
            <a:solidFill>
              <a:srgbClr val="FF9999">
                <a:alpha val="37255"/>
              </a:srgbClr>
            </a:solidFill>
          </p:spPr>
          <p:txBody>
            <a:bodyPr wrap="square" rtlCol="0">
              <a:spAutoFit/>
            </a:bodyPr>
            <a:lstStyle/>
            <a:p>
              <a:endParaRPr lang="zh-TW" altLang="en-US" sz="2500" b="1" dirty="0">
                <a:latin typeface="Arial Unicode MS" panose="020B0604020202020204" pitchFamily="34" charset="-120"/>
                <a:ea typeface="微軟正黑體" panose="020B0604030504040204" pitchFamily="34" charset="-120"/>
              </a:endParaRPr>
            </a:p>
          </p:txBody>
        </p:sp>
        <p:sp>
          <p:nvSpPr>
            <p:cNvPr id="20" name="文字方塊 19"/>
            <p:cNvSpPr txBox="1"/>
            <p:nvPr/>
          </p:nvSpPr>
          <p:spPr>
            <a:xfrm>
              <a:off x="-9771" y="1399970"/>
              <a:ext cx="337844" cy="477054"/>
            </a:xfrm>
            <a:prstGeom prst="rect">
              <a:avLst/>
            </a:prstGeom>
            <a:solidFill>
              <a:srgbClr val="CC3399"/>
            </a:solidFill>
          </p:spPr>
          <p:txBody>
            <a:bodyPr wrap="square" rtlCol="0">
              <a:spAutoFit/>
            </a:bodyPr>
            <a:lstStyle/>
            <a:p>
              <a:endParaRPr lang="zh-TW" altLang="en-US" sz="2500" b="1" dirty="0">
                <a:latin typeface="Arial Unicode MS" panose="020B0604020202020204" pitchFamily="34" charset="-120"/>
                <a:ea typeface="微軟正黑體" panose="020B0604030504040204" pitchFamily="34" charset="-120"/>
              </a:endParaRPr>
            </a:p>
          </p:txBody>
        </p:sp>
      </p:grpSp>
      <p:grpSp>
        <p:nvGrpSpPr>
          <p:cNvPr id="21" name="组合 247"/>
          <p:cNvGrpSpPr/>
          <p:nvPr/>
        </p:nvGrpSpPr>
        <p:grpSpPr>
          <a:xfrm>
            <a:off x="91608" y="894203"/>
            <a:ext cx="556144" cy="893066"/>
            <a:chOff x="4878388" y="692150"/>
            <a:chExt cx="600076" cy="963613"/>
          </a:xfrm>
        </p:grpSpPr>
        <p:sp>
          <p:nvSpPr>
            <p:cNvPr id="22" name="Rectangle 19"/>
            <p:cNvSpPr>
              <a:spLocks noChangeArrowheads="1"/>
            </p:cNvSpPr>
            <p:nvPr/>
          </p:nvSpPr>
          <p:spPr bwMode="auto">
            <a:xfrm>
              <a:off x="4997451" y="1535113"/>
              <a:ext cx="361950" cy="30163"/>
            </a:xfrm>
            <a:prstGeom prst="rect">
              <a:avLst/>
            </a:prstGeom>
            <a:solidFill>
              <a:srgbClr val="4647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Rectangle 20"/>
            <p:cNvSpPr>
              <a:spLocks noChangeArrowheads="1"/>
            </p:cNvSpPr>
            <p:nvPr/>
          </p:nvSpPr>
          <p:spPr bwMode="auto">
            <a:xfrm>
              <a:off x="4997451" y="1595438"/>
              <a:ext cx="361950" cy="30163"/>
            </a:xfrm>
            <a:prstGeom prst="rect">
              <a:avLst/>
            </a:prstGeom>
            <a:solidFill>
              <a:srgbClr val="4647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Rectangle 21"/>
            <p:cNvSpPr>
              <a:spLocks noChangeArrowheads="1"/>
            </p:cNvSpPr>
            <p:nvPr/>
          </p:nvSpPr>
          <p:spPr bwMode="auto">
            <a:xfrm>
              <a:off x="4997451" y="1474788"/>
              <a:ext cx="361950" cy="30163"/>
            </a:xfrm>
            <a:prstGeom prst="rect">
              <a:avLst/>
            </a:prstGeom>
            <a:solidFill>
              <a:srgbClr val="4647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Rectangle 22"/>
            <p:cNvSpPr>
              <a:spLocks noChangeArrowheads="1"/>
            </p:cNvSpPr>
            <p:nvPr/>
          </p:nvSpPr>
          <p:spPr bwMode="auto">
            <a:xfrm>
              <a:off x="5013326" y="1444625"/>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Rectangle 23"/>
            <p:cNvSpPr>
              <a:spLocks noChangeArrowheads="1"/>
            </p:cNvSpPr>
            <p:nvPr/>
          </p:nvSpPr>
          <p:spPr bwMode="auto">
            <a:xfrm>
              <a:off x="5013326" y="1504950"/>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Rectangle 24"/>
            <p:cNvSpPr>
              <a:spLocks noChangeArrowheads="1"/>
            </p:cNvSpPr>
            <p:nvPr/>
          </p:nvSpPr>
          <p:spPr bwMode="auto">
            <a:xfrm>
              <a:off x="5013326" y="1565275"/>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5"/>
            <p:cNvSpPr>
              <a:spLocks/>
            </p:cNvSpPr>
            <p:nvPr/>
          </p:nvSpPr>
          <p:spPr bwMode="auto">
            <a:xfrm>
              <a:off x="5103813" y="1625600"/>
              <a:ext cx="149225" cy="30163"/>
            </a:xfrm>
            <a:custGeom>
              <a:avLst/>
              <a:gdLst>
                <a:gd name="T0" fmla="*/ 85 w 94"/>
                <a:gd name="T1" fmla="*/ 19 h 19"/>
                <a:gd name="T2" fmla="*/ 9 w 94"/>
                <a:gd name="T3" fmla="*/ 19 h 19"/>
                <a:gd name="T4" fmla="*/ 0 w 94"/>
                <a:gd name="T5" fmla="*/ 0 h 19"/>
                <a:gd name="T6" fmla="*/ 94 w 94"/>
                <a:gd name="T7" fmla="*/ 0 h 19"/>
                <a:gd name="T8" fmla="*/ 85 w 94"/>
                <a:gd name="T9" fmla="*/ 19 h 19"/>
              </a:gdLst>
              <a:ahLst/>
              <a:cxnLst>
                <a:cxn ang="0">
                  <a:pos x="T0" y="T1"/>
                </a:cxn>
                <a:cxn ang="0">
                  <a:pos x="T2" y="T3"/>
                </a:cxn>
                <a:cxn ang="0">
                  <a:pos x="T4" y="T5"/>
                </a:cxn>
                <a:cxn ang="0">
                  <a:pos x="T6" y="T7"/>
                </a:cxn>
                <a:cxn ang="0">
                  <a:pos x="T8" y="T9"/>
                </a:cxn>
              </a:cxnLst>
              <a:rect l="0" t="0" r="r" b="b"/>
              <a:pathLst>
                <a:path w="94" h="19">
                  <a:moveTo>
                    <a:pt x="85" y="19"/>
                  </a:moveTo>
                  <a:lnTo>
                    <a:pt x="9" y="19"/>
                  </a:lnTo>
                  <a:lnTo>
                    <a:pt x="0" y="0"/>
                  </a:lnTo>
                  <a:lnTo>
                    <a:pt x="94" y="0"/>
                  </a:lnTo>
                  <a:lnTo>
                    <a:pt x="85" y="19"/>
                  </a:lnTo>
                  <a:close/>
                </a:path>
              </a:pathLst>
            </a:custGeom>
            <a:solidFill>
              <a:srgbClr val="8285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6"/>
            <p:cNvSpPr>
              <a:spLocks/>
            </p:cNvSpPr>
            <p:nvPr/>
          </p:nvSpPr>
          <p:spPr bwMode="auto">
            <a:xfrm>
              <a:off x="4878388" y="692150"/>
              <a:ext cx="344488" cy="722313"/>
            </a:xfrm>
            <a:custGeom>
              <a:avLst/>
              <a:gdLst>
                <a:gd name="T0" fmla="*/ 92 w 92"/>
                <a:gd name="T1" fmla="*/ 1 h 192"/>
                <a:gd name="T2" fmla="*/ 80 w 92"/>
                <a:gd name="T3" fmla="*/ 0 h 192"/>
                <a:gd name="T4" fmla="*/ 0 w 92"/>
                <a:gd name="T5" fmla="*/ 80 h 192"/>
                <a:gd name="T6" fmla="*/ 36 w 92"/>
                <a:gd name="T7" fmla="*/ 192 h 192"/>
                <a:gd name="T8" fmla="*/ 60 w 92"/>
                <a:gd name="T9" fmla="*/ 192 h 192"/>
                <a:gd name="T10" fmla="*/ 24 w 92"/>
                <a:gd name="T11" fmla="*/ 80 h 192"/>
                <a:gd name="T12" fmla="*/ 92 w 92"/>
                <a:gd name="T13" fmla="*/ 1 h 192"/>
              </a:gdLst>
              <a:ahLst/>
              <a:cxnLst>
                <a:cxn ang="0">
                  <a:pos x="T0" y="T1"/>
                </a:cxn>
                <a:cxn ang="0">
                  <a:pos x="T2" y="T3"/>
                </a:cxn>
                <a:cxn ang="0">
                  <a:pos x="T4" y="T5"/>
                </a:cxn>
                <a:cxn ang="0">
                  <a:pos x="T6" y="T7"/>
                </a:cxn>
                <a:cxn ang="0">
                  <a:pos x="T8" y="T9"/>
                </a:cxn>
                <a:cxn ang="0">
                  <a:pos x="T10" y="T11"/>
                </a:cxn>
                <a:cxn ang="0">
                  <a:pos x="T12" y="T13"/>
                </a:cxn>
              </a:cxnLst>
              <a:rect l="0" t="0" r="r" b="b"/>
              <a:pathLst>
                <a:path w="92" h="192">
                  <a:moveTo>
                    <a:pt x="92" y="1"/>
                  </a:moveTo>
                  <a:cubicBezTo>
                    <a:pt x="88" y="0"/>
                    <a:pt x="84" y="0"/>
                    <a:pt x="80" y="0"/>
                  </a:cubicBezTo>
                  <a:cubicBezTo>
                    <a:pt x="36" y="0"/>
                    <a:pt x="0" y="36"/>
                    <a:pt x="0" y="80"/>
                  </a:cubicBezTo>
                  <a:cubicBezTo>
                    <a:pt x="0" y="128"/>
                    <a:pt x="36" y="128"/>
                    <a:pt x="36" y="192"/>
                  </a:cubicBezTo>
                  <a:cubicBezTo>
                    <a:pt x="60" y="192"/>
                    <a:pt x="60" y="192"/>
                    <a:pt x="60" y="192"/>
                  </a:cubicBezTo>
                  <a:cubicBezTo>
                    <a:pt x="60" y="128"/>
                    <a:pt x="24" y="128"/>
                    <a:pt x="24" y="80"/>
                  </a:cubicBezTo>
                  <a:cubicBezTo>
                    <a:pt x="24" y="40"/>
                    <a:pt x="54" y="7"/>
                    <a:pt x="92" y="1"/>
                  </a:cubicBezTo>
                  <a:close/>
                </a:path>
              </a:pathLst>
            </a:custGeom>
            <a:solidFill>
              <a:srgbClr val="EDAE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7"/>
            <p:cNvSpPr>
              <a:spLocks/>
            </p:cNvSpPr>
            <p:nvPr/>
          </p:nvSpPr>
          <p:spPr bwMode="auto">
            <a:xfrm>
              <a:off x="4968876" y="696913"/>
              <a:ext cx="509588" cy="717550"/>
            </a:xfrm>
            <a:custGeom>
              <a:avLst/>
              <a:gdLst>
                <a:gd name="T0" fmla="*/ 68 w 136"/>
                <a:gd name="T1" fmla="*/ 0 h 191"/>
                <a:gd name="T2" fmla="*/ 0 w 136"/>
                <a:gd name="T3" fmla="*/ 79 h 191"/>
                <a:gd name="T4" fmla="*/ 36 w 136"/>
                <a:gd name="T5" fmla="*/ 191 h 191"/>
                <a:gd name="T6" fmla="*/ 100 w 136"/>
                <a:gd name="T7" fmla="*/ 191 h 191"/>
                <a:gd name="T8" fmla="*/ 136 w 136"/>
                <a:gd name="T9" fmla="*/ 79 h 191"/>
                <a:gd name="T10" fmla="*/ 68 w 136"/>
                <a:gd name="T11" fmla="*/ 0 h 191"/>
              </a:gdLst>
              <a:ahLst/>
              <a:cxnLst>
                <a:cxn ang="0">
                  <a:pos x="T0" y="T1"/>
                </a:cxn>
                <a:cxn ang="0">
                  <a:pos x="T2" y="T3"/>
                </a:cxn>
                <a:cxn ang="0">
                  <a:pos x="T4" y="T5"/>
                </a:cxn>
                <a:cxn ang="0">
                  <a:pos x="T6" y="T7"/>
                </a:cxn>
                <a:cxn ang="0">
                  <a:pos x="T8" y="T9"/>
                </a:cxn>
                <a:cxn ang="0">
                  <a:pos x="T10" y="T11"/>
                </a:cxn>
              </a:cxnLst>
              <a:rect l="0" t="0" r="r" b="b"/>
              <a:pathLst>
                <a:path w="136" h="191">
                  <a:moveTo>
                    <a:pt x="68" y="0"/>
                  </a:moveTo>
                  <a:cubicBezTo>
                    <a:pt x="30" y="6"/>
                    <a:pt x="0" y="39"/>
                    <a:pt x="0" y="79"/>
                  </a:cubicBezTo>
                  <a:cubicBezTo>
                    <a:pt x="0" y="127"/>
                    <a:pt x="36" y="127"/>
                    <a:pt x="36" y="191"/>
                  </a:cubicBezTo>
                  <a:cubicBezTo>
                    <a:pt x="100" y="191"/>
                    <a:pt x="100" y="191"/>
                    <a:pt x="100" y="191"/>
                  </a:cubicBezTo>
                  <a:cubicBezTo>
                    <a:pt x="100" y="127"/>
                    <a:pt x="136" y="127"/>
                    <a:pt x="136" y="79"/>
                  </a:cubicBezTo>
                  <a:cubicBezTo>
                    <a:pt x="136" y="39"/>
                    <a:pt x="106" y="6"/>
                    <a:pt x="68" y="0"/>
                  </a:cubicBezTo>
                  <a:close/>
                </a:path>
              </a:pathLst>
            </a:custGeom>
            <a:solidFill>
              <a:srgbClr val="FFBF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1" name="矩形 30"/>
          <p:cNvSpPr/>
          <p:nvPr/>
        </p:nvSpPr>
        <p:spPr>
          <a:xfrm>
            <a:off x="626224" y="1106632"/>
            <a:ext cx="3070071" cy="477054"/>
          </a:xfrm>
          <a:prstGeom prst="rect">
            <a:avLst/>
          </a:prstGeom>
        </p:spPr>
        <p:txBody>
          <a:bodyPr wrap="none">
            <a:spAutoFit/>
          </a:bodyPr>
          <a:lstStyle/>
          <a:p>
            <a:r>
              <a:rPr lang="zh-TW" altLang="en-US" sz="2500" b="1" dirty="0" smtClean="0">
                <a:solidFill>
                  <a:srgbClr val="006699"/>
                </a:solidFill>
                <a:latin typeface="Arial Unicode MS" panose="020B0604020202020204" pitchFamily="34" charset="-120"/>
                <a:ea typeface="微軟正黑體" panose="020B0604030504040204" pitchFamily="34" charset="-120"/>
              </a:rPr>
              <a:t>樹谷園區</a:t>
            </a:r>
            <a:r>
              <a:rPr lang="zh-TW" altLang="en-US" sz="2500" b="1" dirty="0">
                <a:solidFill>
                  <a:srgbClr val="006699"/>
                </a:solidFill>
                <a:latin typeface="Arial Unicode MS" panose="020B0604020202020204" pitchFamily="34" charset="-120"/>
                <a:ea typeface="微軟正黑體" panose="020B0604030504040204" pitchFamily="34" charset="-120"/>
              </a:rPr>
              <a:t>意願性調查</a:t>
            </a:r>
          </a:p>
        </p:txBody>
      </p:sp>
      <p:sp>
        <p:nvSpPr>
          <p:cNvPr id="32" name="矩形 31"/>
          <p:cNvSpPr/>
          <p:nvPr/>
        </p:nvSpPr>
        <p:spPr bwMode="auto">
          <a:xfrm>
            <a:off x="21674" y="1664484"/>
            <a:ext cx="9884326" cy="4860860"/>
          </a:xfrm>
          <a:prstGeom prst="rect">
            <a:avLst/>
          </a:prstGeom>
          <a:solidFill>
            <a:srgbClr val="FFFFCC">
              <a:alpha val="52941"/>
            </a:srgbClr>
          </a:solidFill>
          <a:ln w="9525" cap="flat" cmpd="sng" algn="ctr">
            <a:noFill/>
            <a:prstDash val="solid"/>
            <a:round/>
            <a:headEnd type="none" w="med" len="med"/>
            <a:tailEnd type="none" w="med" len="med"/>
          </a:ln>
          <a:effectLst>
            <a:softEdge rad="12700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tx1"/>
              </a:solidFill>
              <a:effectLst/>
              <a:latin typeface="Gulim" pitchFamily="34" charset="-127"/>
              <a:ea typeface="Gulim" pitchFamily="34" charset="-127"/>
            </a:endParaRPr>
          </a:p>
        </p:txBody>
      </p:sp>
      <p:sp>
        <p:nvSpPr>
          <p:cNvPr id="34" name="內容版面配置區 2"/>
          <p:cNvSpPr txBox="1">
            <a:spLocks/>
          </p:cNvSpPr>
          <p:nvPr/>
        </p:nvSpPr>
        <p:spPr>
          <a:xfrm>
            <a:off x="6099059" y="3068960"/>
            <a:ext cx="3160422" cy="1508105"/>
          </a:xfrm>
          <a:prstGeom prst="rect">
            <a:avLst/>
          </a:prstGeom>
          <a:ln w="28575">
            <a:solidFill>
              <a:srgbClr val="FF5050"/>
            </a:solidFill>
            <a:prstDash val="lgDashDot"/>
          </a:ln>
        </p:spPr>
        <p:txBody>
          <a:bodyPr vert="horz" wrap="square" lIns="91440" tIns="45720" rIns="91440" bIns="45720" rtlCol="0">
            <a:spAutoFit/>
          </a:bodyPr>
          <a:lstStyle/>
          <a:p>
            <a:pPr marL="0" marR="0" lvl="0" indent="0" algn="just" defTabSz="914400" eaLnBrk="1" fontAlgn="auto" latinLnBrk="0" hangingPunct="1">
              <a:lnSpc>
                <a:spcPct val="200000"/>
              </a:lnSpc>
              <a:spcBef>
                <a:spcPts val="0"/>
              </a:spcBef>
              <a:spcAft>
                <a:spcPts val="0"/>
              </a:spcAft>
              <a:buClr>
                <a:srgbClr val="FFC000"/>
              </a:buClr>
              <a:buSzPct val="110000"/>
              <a:buFontTx/>
              <a:buNone/>
              <a:tabLst>
                <a:tab pos="1341438" algn="l"/>
              </a:tabLst>
              <a:defRPr/>
            </a:pPr>
            <a:r>
              <a:rPr lang="zh-TW" altLang="en-US" sz="2300" kern="0" dirty="0">
                <a:latin typeface="Arial Unicode MS" panose="020B0604020202020204" pitchFamily="34" charset="-120"/>
                <a:ea typeface="微軟正黑體" panose="020B0604030504040204" pitchFamily="34" charset="-120"/>
                <a:cs typeface="華康楷書體W7(P)" pitchFamily="66" charset="-120"/>
              </a:rPr>
              <a:t>目前有意願參加家數</a:t>
            </a:r>
            <a:endParaRPr lang="en-US" altLang="zh-TW" sz="2300" kern="0" dirty="0">
              <a:latin typeface="Arial Unicode MS" panose="020B0604020202020204" pitchFamily="34" charset="-120"/>
              <a:ea typeface="微軟正黑體" panose="020B0604030504040204" pitchFamily="34" charset="-120"/>
              <a:cs typeface="華康楷書體W7(P)" pitchFamily="66" charset="-120"/>
            </a:endParaRPr>
          </a:p>
          <a:p>
            <a:pPr marL="0" marR="0" lvl="0" indent="0" algn="just" defTabSz="914400" eaLnBrk="1" fontAlgn="auto" latinLnBrk="0" hangingPunct="1">
              <a:lnSpc>
                <a:spcPct val="200000"/>
              </a:lnSpc>
              <a:spcBef>
                <a:spcPts val="0"/>
              </a:spcBef>
              <a:spcAft>
                <a:spcPts val="0"/>
              </a:spcAft>
              <a:buClr>
                <a:srgbClr val="FFC000"/>
              </a:buClr>
              <a:buSzPct val="110000"/>
              <a:buFontTx/>
              <a:buNone/>
              <a:tabLst>
                <a:tab pos="1341438" algn="l"/>
              </a:tabLst>
              <a:defRPr/>
            </a:pPr>
            <a:r>
              <a:rPr lang="zh-TW" altLang="en-US" sz="2300" kern="0" dirty="0">
                <a:latin typeface="Arial Unicode MS" panose="020B0604020202020204" pitchFamily="34" charset="-120"/>
                <a:ea typeface="微軟正黑體" panose="020B0604030504040204" pitchFamily="34" charset="-120"/>
                <a:cs typeface="華康楷書體W7(P)" pitchFamily="66" charset="-120"/>
              </a:rPr>
              <a:t>已達到實施</a:t>
            </a:r>
            <a:r>
              <a:rPr lang="zh-TW" altLang="en-US" sz="2300" kern="0" dirty="0" smtClean="0">
                <a:latin typeface="Arial Unicode MS" panose="020B0604020202020204" pitchFamily="34" charset="-120"/>
                <a:ea typeface="微軟正黑體" panose="020B0604030504040204" pitchFamily="34" charset="-120"/>
                <a:cs typeface="華康楷書體W7(P)" pitchFamily="66" charset="-120"/>
              </a:rPr>
              <a:t>門檻</a:t>
            </a:r>
            <a:r>
              <a:rPr lang="en-US" altLang="zh-TW" sz="2300" b="1" kern="0" dirty="0" smtClean="0">
                <a:solidFill>
                  <a:srgbClr val="C00000"/>
                </a:solidFill>
                <a:latin typeface="Arial Unicode MS" panose="020B0604020202020204" pitchFamily="34" charset="-120"/>
                <a:ea typeface="微軟正黑體" panose="020B0604030504040204" pitchFamily="34" charset="-120"/>
                <a:cs typeface="華康楷書體W7(P)" pitchFamily="66" charset="-120"/>
              </a:rPr>
              <a:t>25%</a:t>
            </a:r>
            <a:r>
              <a:rPr lang="zh-TW" altLang="en-US" sz="2300" kern="0" dirty="0">
                <a:latin typeface="Arial Unicode MS" panose="020B0604020202020204" pitchFamily="34" charset="-120"/>
                <a:ea typeface="微軟正黑體" panose="020B0604030504040204" pitchFamily="34" charset="-120"/>
                <a:cs typeface="華康楷書體W7(P)" pitchFamily="66" charset="-120"/>
              </a:rPr>
              <a:t>。</a:t>
            </a:r>
          </a:p>
        </p:txBody>
      </p:sp>
      <p:grpSp>
        <p:nvGrpSpPr>
          <p:cNvPr id="35" name="组合 254"/>
          <p:cNvGrpSpPr/>
          <p:nvPr/>
        </p:nvGrpSpPr>
        <p:grpSpPr>
          <a:xfrm>
            <a:off x="8597494" y="4849829"/>
            <a:ext cx="842963" cy="841375"/>
            <a:chOff x="5648326" y="5187577"/>
            <a:chExt cx="842963" cy="841375"/>
          </a:xfrm>
        </p:grpSpPr>
        <p:sp>
          <p:nvSpPr>
            <p:cNvPr id="39" name="Freeform 155"/>
            <p:cNvSpPr>
              <a:spLocks/>
            </p:cNvSpPr>
            <p:nvPr/>
          </p:nvSpPr>
          <p:spPr bwMode="auto">
            <a:xfrm>
              <a:off x="5708651" y="5233614"/>
              <a:ext cx="631825" cy="630238"/>
            </a:xfrm>
            <a:custGeom>
              <a:avLst/>
              <a:gdLst>
                <a:gd name="T0" fmla="*/ 398 w 398"/>
                <a:gd name="T1" fmla="*/ 66 h 397"/>
                <a:gd name="T2" fmla="*/ 67 w 398"/>
                <a:gd name="T3" fmla="*/ 397 h 397"/>
                <a:gd name="T4" fmla="*/ 0 w 398"/>
                <a:gd name="T5" fmla="*/ 331 h 397"/>
                <a:gd name="T6" fmla="*/ 332 w 398"/>
                <a:gd name="T7" fmla="*/ 0 h 397"/>
                <a:gd name="T8" fmla="*/ 398 w 398"/>
                <a:gd name="T9" fmla="*/ 66 h 397"/>
              </a:gdLst>
              <a:ahLst/>
              <a:cxnLst>
                <a:cxn ang="0">
                  <a:pos x="T0" y="T1"/>
                </a:cxn>
                <a:cxn ang="0">
                  <a:pos x="T2" y="T3"/>
                </a:cxn>
                <a:cxn ang="0">
                  <a:pos x="T4" y="T5"/>
                </a:cxn>
                <a:cxn ang="0">
                  <a:pos x="T6" y="T7"/>
                </a:cxn>
                <a:cxn ang="0">
                  <a:pos x="T8" y="T9"/>
                </a:cxn>
              </a:cxnLst>
              <a:rect l="0" t="0" r="r" b="b"/>
              <a:pathLst>
                <a:path w="398" h="397">
                  <a:moveTo>
                    <a:pt x="398" y="66"/>
                  </a:moveTo>
                  <a:lnTo>
                    <a:pt x="67" y="397"/>
                  </a:lnTo>
                  <a:lnTo>
                    <a:pt x="0" y="331"/>
                  </a:lnTo>
                  <a:lnTo>
                    <a:pt x="332" y="0"/>
                  </a:lnTo>
                  <a:lnTo>
                    <a:pt x="398" y="66"/>
                  </a:lnTo>
                  <a:close/>
                </a:path>
              </a:pathLst>
            </a:custGeom>
            <a:solidFill>
              <a:srgbClr val="647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156"/>
            <p:cNvSpPr>
              <a:spLocks/>
            </p:cNvSpPr>
            <p:nvPr/>
          </p:nvSpPr>
          <p:spPr bwMode="auto">
            <a:xfrm>
              <a:off x="5815013" y="5338389"/>
              <a:ext cx="630238" cy="631825"/>
            </a:xfrm>
            <a:custGeom>
              <a:avLst/>
              <a:gdLst>
                <a:gd name="T0" fmla="*/ 397 w 397"/>
                <a:gd name="T1" fmla="*/ 66 h 398"/>
                <a:gd name="T2" fmla="*/ 66 w 397"/>
                <a:gd name="T3" fmla="*/ 398 h 398"/>
                <a:gd name="T4" fmla="*/ 0 w 397"/>
                <a:gd name="T5" fmla="*/ 331 h 398"/>
                <a:gd name="T6" fmla="*/ 331 w 397"/>
                <a:gd name="T7" fmla="*/ 0 h 398"/>
                <a:gd name="T8" fmla="*/ 397 w 397"/>
                <a:gd name="T9" fmla="*/ 66 h 398"/>
              </a:gdLst>
              <a:ahLst/>
              <a:cxnLst>
                <a:cxn ang="0">
                  <a:pos x="T0" y="T1"/>
                </a:cxn>
                <a:cxn ang="0">
                  <a:pos x="T2" y="T3"/>
                </a:cxn>
                <a:cxn ang="0">
                  <a:pos x="T4" y="T5"/>
                </a:cxn>
                <a:cxn ang="0">
                  <a:pos x="T6" y="T7"/>
                </a:cxn>
                <a:cxn ang="0">
                  <a:pos x="T8" y="T9"/>
                </a:cxn>
              </a:cxnLst>
              <a:rect l="0" t="0" r="r" b="b"/>
              <a:pathLst>
                <a:path w="397" h="398">
                  <a:moveTo>
                    <a:pt x="397" y="66"/>
                  </a:moveTo>
                  <a:lnTo>
                    <a:pt x="66" y="398"/>
                  </a:lnTo>
                  <a:lnTo>
                    <a:pt x="0" y="331"/>
                  </a:lnTo>
                  <a:lnTo>
                    <a:pt x="331" y="0"/>
                  </a:lnTo>
                  <a:lnTo>
                    <a:pt x="397" y="66"/>
                  </a:lnTo>
                  <a:close/>
                </a:path>
              </a:pathLst>
            </a:custGeom>
            <a:solidFill>
              <a:srgbClr val="3A55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57"/>
            <p:cNvSpPr>
              <a:spLocks/>
            </p:cNvSpPr>
            <p:nvPr/>
          </p:nvSpPr>
          <p:spPr bwMode="auto">
            <a:xfrm>
              <a:off x="6219826" y="5187577"/>
              <a:ext cx="271463" cy="271463"/>
            </a:xfrm>
            <a:custGeom>
              <a:avLst/>
              <a:gdLst>
                <a:gd name="T0" fmla="*/ 171 w 171"/>
                <a:gd name="T1" fmla="*/ 133 h 171"/>
                <a:gd name="T2" fmla="*/ 133 w 171"/>
                <a:gd name="T3" fmla="*/ 171 h 171"/>
                <a:gd name="T4" fmla="*/ 0 w 171"/>
                <a:gd name="T5" fmla="*/ 38 h 171"/>
                <a:gd name="T6" fmla="*/ 38 w 171"/>
                <a:gd name="T7" fmla="*/ 0 h 171"/>
                <a:gd name="T8" fmla="*/ 171 w 171"/>
                <a:gd name="T9" fmla="*/ 133 h 171"/>
              </a:gdLst>
              <a:ahLst/>
              <a:cxnLst>
                <a:cxn ang="0">
                  <a:pos x="T0" y="T1"/>
                </a:cxn>
                <a:cxn ang="0">
                  <a:pos x="T2" y="T3"/>
                </a:cxn>
                <a:cxn ang="0">
                  <a:pos x="T4" y="T5"/>
                </a:cxn>
                <a:cxn ang="0">
                  <a:pos x="T6" y="T7"/>
                </a:cxn>
                <a:cxn ang="0">
                  <a:pos x="T8" y="T9"/>
                </a:cxn>
              </a:cxnLst>
              <a:rect l="0" t="0" r="r" b="b"/>
              <a:pathLst>
                <a:path w="171" h="171">
                  <a:moveTo>
                    <a:pt x="171" y="133"/>
                  </a:moveTo>
                  <a:lnTo>
                    <a:pt x="133" y="171"/>
                  </a:lnTo>
                  <a:lnTo>
                    <a:pt x="0" y="38"/>
                  </a:lnTo>
                  <a:lnTo>
                    <a:pt x="38" y="0"/>
                  </a:lnTo>
                  <a:lnTo>
                    <a:pt x="171" y="133"/>
                  </a:lnTo>
                  <a:close/>
                </a:path>
              </a:pathLst>
            </a:custGeom>
            <a:solidFill>
              <a:srgbClr val="334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58"/>
            <p:cNvSpPr>
              <a:spLocks/>
            </p:cNvSpPr>
            <p:nvPr/>
          </p:nvSpPr>
          <p:spPr bwMode="auto">
            <a:xfrm>
              <a:off x="6310313" y="5187577"/>
              <a:ext cx="180975" cy="180975"/>
            </a:xfrm>
            <a:custGeom>
              <a:avLst/>
              <a:gdLst>
                <a:gd name="T0" fmla="*/ 114 w 114"/>
                <a:gd name="T1" fmla="*/ 95 h 114"/>
                <a:gd name="T2" fmla="*/ 95 w 114"/>
                <a:gd name="T3" fmla="*/ 114 h 114"/>
                <a:gd name="T4" fmla="*/ 0 w 114"/>
                <a:gd name="T5" fmla="*/ 19 h 114"/>
                <a:gd name="T6" fmla="*/ 19 w 114"/>
                <a:gd name="T7" fmla="*/ 0 h 114"/>
                <a:gd name="T8" fmla="*/ 114 w 114"/>
                <a:gd name="T9" fmla="*/ 95 h 114"/>
              </a:gdLst>
              <a:ahLst/>
              <a:cxnLst>
                <a:cxn ang="0">
                  <a:pos x="T0" y="T1"/>
                </a:cxn>
                <a:cxn ang="0">
                  <a:pos x="T2" y="T3"/>
                </a:cxn>
                <a:cxn ang="0">
                  <a:pos x="T4" y="T5"/>
                </a:cxn>
                <a:cxn ang="0">
                  <a:pos x="T6" y="T7"/>
                </a:cxn>
                <a:cxn ang="0">
                  <a:pos x="T8" y="T9"/>
                </a:cxn>
              </a:cxnLst>
              <a:rect l="0" t="0" r="r" b="b"/>
              <a:pathLst>
                <a:path w="114" h="114">
                  <a:moveTo>
                    <a:pt x="114" y="95"/>
                  </a:moveTo>
                  <a:lnTo>
                    <a:pt x="95" y="114"/>
                  </a:lnTo>
                  <a:lnTo>
                    <a:pt x="0" y="19"/>
                  </a:lnTo>
                  <a:lnTo>
                    <a:pt x="19" y="0"/>
                  </a:lnTo>
                  <a:lnTo>
                    <a:pt x="114" y="95"/>
                  </a:lnTo>
                  <a:close/>
                </a:path>
              </a:pathLst>
            </a:custGeom>
            <a:solidFill>
              <a:srgbClr val="1C74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59"/>
            <p:cNvSpPr>
              <a:spLocks/>
            </p:cNvSpPr>
            <p:nvPr/>
          </p:nvSpPr>
          <p:spPr bwMode="auto">
            <a:xfrm>
              <a:off x="5648326" y="5924177"/>
              <a:ext cx="106363" cy="104775"/>
            </a:xfrm>
            <a:custGeom>
              <a:avLst/>
              <a:gdLst>
                <a:gd name="T0" fmla="*/ 67 w 67"/>
                <a:gd name="T1" fmla="*/ 38 h 66"/>
                <a:gd name="T2" fmla="*/ 19 w 67"/>
                <a:gd name="T3" fmla="*/ 66 h 66"/>
                <a:gd name="T4" fmla="*/ 0 w 67"/>
                <a:gd name="T5" fmla="*/ 48 h 66"/>
                <a:gd name="T6" fmla="*/ 29 w 67"/>
                <a:gd name="T7" fmla="*/ 0 h 66"/>
                <a:gd name="T8" fmla="*/ 67 w 67"/>
                <a:gd name="T9" fmla="*/ 38 h 66"/>
              </a:gdLst>
              <a:ahLst/>
              <a:cxnLst>
                <a:cxn ang="0">
                  <a:pos x="T0" y="T1"/>
                </a:cxn>
                <a:cxn ang="0">
                  <a:pos x="T2" y="T3"/>
                </a:cxn>
                <a:cxn ang="0">
                  <a:pos x="T4" y="T5"/>
                </a:cxn>
                <a:cxn ang="0">
                  <a:pos x="T6" y="T7"/>
                </a:cxn>
                <a:cxn ang="0">
                  <a:pos x="T8" y="T9"/>
                </a:cxn>
              </a:cxnLst>
              <a:rect l="0" t="0" r="r" b="b"/>
              <a:pathLst>
                <a:path w="67" h="66">
                  <a:moveTo>
                    <a:pt x="67" y="38"/>
                  </a:moveTo>
                  <a:lnTo>
                    <a:pt x="19" y="66"/>
                  </a:lnTo>
                  <a:lnTo>
                    <a:pt x="0" y="48"/>
                  </a:lnTo>
                  <a:lnTo>
                    <a:pt x="29" y="0"/>
                  </a:lnTo>
                  <a:lnTo>
                    <a:pt x="67" y="38"/>
                  </a:lnTo>
                  <a:close/>
                </a:path>
              </a:pathLst>
            </a:custGeom>
            <a:solidFill>
              <a:srgbClr val="27A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60"/>
            <p:cNvSpPr>
              <a:spLocks/>
            </p:cNvSpPr>
            <p:nvPr/>
          </p:nvSpPr>
          <p:spPr bwMode="auto">
            <a:xfrm>
              <a:off x="5708651" y="5759077"/>
              <a:ext cx="211138" cy="211138"/>
            </a:xfrm>
            <a:custGeom>
              <a:avLst/>
              <a:gdLst>
                <a:gd name="T0" fmla="*/ 10 w 133"/>
                <a:gd name="T1" fmla="*/ 0 h 133"/>
                <a:gd name="T2" fmla="*/ 0 w 133"/>
                <a:gd name="T3" fmla="*/ 0 h 133"/>
                <a:gd name="T4" fmla="*/ 0 w 133"/>
                <a:gd name="T5" fmla="*/ 66 h 133"/>
                <a:gd name="T6" fmla="*/ 67 w 133"/>
                <a:gd name="T7" fmla="*/ 133 h 133"/>
                <a:gd name="T8" fmla="*/ 133 w 133"/>
                <a:gd name="T9" fmla="*/ 133 h 133"/>
                <a:gd name="T10" fmla="*/ 133 w 133"/>
                <a:gd name="T11" fmla="*/ 123 h 133"/>
                <a:gd name="T12" fmla="*/ 10 w 133"/>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33" h="133">
                  <a:moveTo>
                    <a:pt x="10" y="0"/>
                  </a:moveTo>
                  <a:lnTo>
                    <a:pt x="0" y="0"/>
                  </a:lnTo>
                  <a:lnTo>
                    <a:pt x="0" y="66"/>
                  </a:lnTo>
                  <a:lnTo>
                    <a:pt x="67" y="133"/>
                  </a:lnTo>
                  <a:lnTo>
                    <a:pt x="133" y="133"/>
                  </a:lnTo>
                  <a:lnTo>
                    <a:pt x="133" y="123"/>
                  </a:lnTo>
                  <a:lnTo>
                    <a:pt x="10" y="0"/>
                  </a:lnTo>
                  <a:close/>
                </a:path>
              </a:pathLst>
            </a:custGeom>
            <a:solidFill>
              <a:srgbClr val="334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61"/>
            <p:cNvSpPr>
              <a:spLocks/>
            </p:cNvSpPr>
            <p:nvPr/>
          </p:nvSpPr>
          <p:spPr bwMode="auto">
            <a:xfrm>
              <a:off x="5694363" y="5849564"/>
              <a:ext cx="134938" cy="134938"/>
            </a:xfrm>
            <a:custGeom>
              <a:avLst/>
              <a:gdLst>
                <a:gd name="T0" fmla="*/ 47 w 85"/>
                <a:gd name="T1" fmla="*/ 85 h 85"/>
                <a:gd name="T2" fmla="*/ 0 w 85"/>
                <a:gd name="T3" fmla="*/ 38 h 85"/>
                <a:gd name="T4" fmla="*/ 19 w 85"/>
                <a:gd name="T5" fmla="*/ 0 h 85"/>
                <a:gd name="T6" fmla="*/ 85 w 85"/>
                <a:gd name="T7" fmla="*/ 66 h 85"/>
                <a:gd name="T8" fmla="*/ 47 w 85"/>
                <a:gd name="T9" fmla="*/ 85 h 85"/>
              </a:gdLst>
              <a:ahLst/>
              <a:cxnLst>
                <a:cxn ang="0">
                  <a:pos x="T0" y="T1"/>
                </a:cxn>
                <a:cxn ang="0">
                  <a:pos x="T2" y="T3"/>
                </a:cxn>
                <a:cxn ang="0">
                  <a:pos x="T4" y="T5"/>
                </a:cxn>
                <a:cxn ang="0">
                  <a:pos x="T6" y="T7"/>
                </a:cxn>
                <a:cxn ang="0">
                  <a:pos x="T8" y="T9"/>
                </a:cxn>
              </a:cxnLst>
              <a:rect l="0" t="0" r="r" b="b"/>
              <a:pathLst>
                <a:path w="85" h="85">
                  <a:moveTo>
                    <a:pt x="47" y="85"/>
                  </a:moveTo>
                  <a:lnTo>
                    <a:pt x="0" y="38"/>
                  </a:lnTo>
                  <a:lnTo>
                    <a:pt x="19" y="0"/>
                  </a:lnTo>
                  <a:lnTo>
                    <a:pt x="85" y="66"/>
                  </a:lnTo>
                  <a:lnTo>
                    <a:pt x="47" y="85"/>
                  </a:lnTo>
                  <a:close/>
                </a:path>
              </a:pathLst>
            </a:custGeom>
            <a:solidFill>
              <a:srgbClr val="334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aphicFrame>
        <p:nvGraphicFramePr>
          <p:cNvPr id="37" name="圖表 36"/>
          <p:cNvGraphicFramePr>
            <a:graphicFrameLocks/>
          </p:cNvGraphicFramePr>
          <p:nvPr>
            <p:extLst>
              <p:ext uri="{D42A27DB-BD31-4B8C-83A1-F6EECF244321}">
                <p14:modId xmlns:p14="http://schemas.microsoft.com/office/powerpoint/2010/main" val="3778560456"/>
              </p:ext>
            </p:extLst>
          </p:nvPr>
        </p:nvGraphicFramePr>
        <p:xfrm>
          <a:off x="-519608" y="1810089"/>
          <a:ext cx="7991871" cy="47152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301576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cstate="print">
            <a:lum/>
          </a:blip>
          <a:srcRect/>
          <a:stretch>
            <a:fillRect t="-1000" b="-1000"/>
          </a:stretch>
        </a:blipFill>
        <a:effectLst/>
      </p:bgPr>
    </p:bg>
    <p:spTree>
      <p:nvGrpSpPr>
        <p:cNvPr id="1" name=""/>
        <p:cNvGrpSpPr/>
        <p:nvPr/>
      </p:nvGrpSpPr>
      <p:grpSpPr>
        <a:xfrm>
          <a:off x="0" y="0"/>
          <a:ext cx="0" cy="0"/>
          <a:chOff x="0" y="0"/>
          <a:chExt cx="0" cy="0"/>
        </a:xfrm>
      </p:grpSpPr>
      <p:pic>
        <p:nvPicPr>
          <p:cNvPr id="77" name="圖片 76" descr="廠區.jpg"/>
          <p:cNvPicPr>
            <a:picLocks noChangeAspect="1"/>
          </p:cNvPicPr>
          <p:nvPr/>
        </p:nvPicPr>
        <p:blipFill>
          <a:blip r:embed="rId4" cstate="print"/>
          <a:stretch>
            <a:fillRect/>
          </a:stretch>
        </p:blipFill>
        <p:spPr>
          <a:xfrm>
            <a:off x="433930" y="1772816"/>
            <a:ext cx="4015014" cy="4680000"/>
          </a:xfrm>
          <a:prstGeom prst="rect">
            <a:avLst/>
          </a:prstGeom>
        </p:spPr>
      </p:pic>
      <p:sp>
        <p:nvSpPr>
          <p:cNvPr id="2" name="Rectangle 6"/>
          <p:cNvSpPr/>
          <p:nvPr/>
        </p:nvSpPr>
        <p:spPr>
          <a:xfrm>
            <a:off x="-39555" y="0"/>
            <a:ext cx="9984000" cy="797768"/>
          </a:xfrm>
          <a:prstGeom prst="rect">
            <a:avLst/>
          </a:prstGeom>
          <a:solidFill>
            <a:srgbClr val="0099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矩形 2"/>
          <p:cNvSpPr/>
          <p:nvPr/>
        </p:nvSpPr>
        <p:spPr>
          <a:xfrm>
            <a:off x="-15552" y="-6175"/>
            <a:ext cx="9972352" cy="784830"/>
          </a:xfrm>
          <a:prstGeom prst="rect">
            <a:avLst/>
          </a:prstGeom>
        </p:spPr>
        <p:txBody>
          <a:bodyPr wrap="square">
            <a:spAutoFit/>
          </a:bodyPr>
          <a:lstStyle/>
          <a:p>
            <a:pPr algn="ctr"/>
            <a:r>
              <a:rPr lang="zh-TW" altLang="en-US" sz="4500" b="1" dirty="0" smtClean="0">
                <a:solidFill>
                  <a:prstClr val="white"/>
                </a:solidFill>
                <a:latin typeface="微軟正黑體" panose="020B0604030504040204" pitchFamily="34" charset="-120"/>
                <a:ea typeface="微軟正黑體" panose="020B0604030504040204" pitchFamily="34" charset="-120"/>
                <a:cs typeface="華康中黑體" panose="020B0509000000000000" pitchFamily="49" charset="-120"/>
              </a:rPr>
              <a:t>隨</a:t>
            </a:r>
            <a:r>
              <a:rPr lang="zh-TW" altLang="en-US" sz="4500" b="1" dirty="0">
                <a:solidFill>
                  <a:prstClr val="white"/>
                </a:solidFill>
                <a:latin typeface="微軟正黑體" panose="020B0604030504040204" pitchFamily="34" charset="-120"/>
                <a:ea typeface="微軟正黑體" panose="020B0604030504040204" pitchFamily="34" charset="-120"/>
                <a:cs typeface="華康中黑體" panose="020B0509000000000000" pitchFamily="49" charset="-120"/>
              </a:rPr>
              <a:t>袋徵收執行方式及內容</a:t>
            </a:r>
          </a:p>
        </p:txBody>
      </p:sp>
      <p:grpSp>
        <p:nvGrpSpPr>
          <p:cNvPr id="18" name="群組 17"/>
          <p:cNvGrpSpPr/>
          <p:nvPr/>
        </p:nvGrpSpPr>
        <p:grpSpPr>
          <a:xfrm>
            <a:off x="-46396" y="1052736"/>
            <a:ext cx="5338182" cy="576000"/>
            <a:chOff x="-9771" y="1399970"/>
            <a:chExt cx="3416234" cy="477054"/>
          </a:xfrm>
        </p:grpSpPr>
        <p:sp>
          <p:nvSpPr>
            <p:cNvPr id="19" name="文字方塊 18"/>
            <p:cNvSpPr txBox="1"/>
            <p:nvPr/>
          </p:nvSpPr>
          <p:spPr>
            <a:xfrm>
              <a:off x="263196" y="1399970"/>
              <a:ext cx="3143267" cy="433341"/>
            </a:xfrm>
            <a:prstGeom prst="rect">
              <a:avLst/>
            </a:prstGeom>
            <a:solidFill>
              <a:srgbClr val="FF9999">
                <a:alpha val="37255"/>
              </a:srgbClr>
            </a:solidFill>
          </p:spPr>
          <p:txBody>
            <a:bodyPr wrap="square" rtlCol="0">
              <a:spAutoFit/>
            </a:bodyPr>
            <a:lstStyle/>
            <a:p>
              <a:endParaRPr lang="zh-TW" altLang="en-US" sz="2800" b="1" dirty="0">
                <a:latin typeface="Arial Unicode MS" panose="020B0604020202020204" pitchFamily="34" charset="-120"/>
                <a:ea typeface="微軟正黑體" panose="020B0604030504040204" pitchFamily="34" charset="-120"/>
              </a:endParaRPr>
            </a:p>
          </p:txBody>
        </p:sp>
        <p:sp>
          <p:nvSpPr>
            <p:cNvPr id="20" name="文字方塊 19"/>
            <p:cNvSpPr txBox="1"/>
            <p:nvPr/>
          </p:nvSpPr>
          <p:spPr>
            <a:xfrm>
              <a:off x="-9771" y="1399970"/>
              <a:ext cx="337844" cy="477054"/>
            </a:xfrm>
            <a:prstGeom prst="rect">
              <a:avLst/>
            </a:prstGeom>
            <a:solidFill>
              <a:srgbClr val="CC3399"/>
            </a:solidFill>
          </p:spPr>
          <p:txBody>
            <a:bodyPr wrap="square" rtlCol="0">
              <a:spAutoFit/>
            </a:bodyPr>
            <a:lstStyle/>
            <a:p>
              <a:endParaRPr lang="zh-TW" altLang="en-US" sz="2500" b="1" dirty="0">
                <a:latin typeface="Arial Unicode MS" panose="020B0604020202020204" pitchFamily="34" charset="-120"/>
                <a:ea typeface="微軟正黑體" panose="020B0604030504040204" pitchFamily="34" charset="-120"/>
              </a:endParaRPr>
            </a:p>
          </p:txBody>
        </p:sp>
      </p:grpSp>
      <p:grpSp>
        <p:nvGrpSpPr>
          <p:cNvPr id="21" name="组合 247"/>
          <p:cNvGrpSpPr/>
          <p:nvPr/>
        </p:nvGrpSpPr>
        <p:grpSpPr>
          <a:xfrm>
            <a:off x="91608" y="894203"/>
            <a:ext cx="556144" cy="893066"/>
            <a:chOff x="4878388" y="692150"/>
            <a:chExt cx="600076" cy="963613"/>
          </a:xfrm>
        </p:grpSpPr>
        <p:sp>
          <p:nvSpPr>
            <p:cNvPr id="22" name="Rectangle 19"/>
            <p:cNvSpPr>
              <a:spLocks noChangeArrowheads="1"/>
            </p:cNvSpPr>
            <p:nvPr/>
          </p:nvSpPr>
          <p:spPr bwMode="auto">
            <a:xfrm>
              <a:off x="4997451" y="1535113"/>
              <a:ext cx="361950" cy="30163"/>
            </a:xfrm>
            <a:prstGeom prst="rect">
              <a:avLst/>
            </a:prstGeom>
            <a:solidFill>
              <a:srgbClr val="4647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Rectangle 20"/>
            <p:cNvSpPr>
              <a:spLocks noChangeArrowheads="1"/>
            </p:cNvSpPr>
            <p:nvPr/>
          </p:nvSpPr>
          <p:spPr bwMode="auto">
            <a:xfrm>
              <a:off x="4997451" y="1595438"/>
              <a:ext cx="361950" cy="30163"/>
            </a:xfrm>
            <a:prstGeom prst="rect">
              <a:avLst/>
            </a:prstGeom>
            <a:solidFill>
              <a:srgbClr val="4647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Rectangle 21"/>
            <p:cNvSpPr>
              <a:spLocks noChangeArrowheads="1"/>
            </p:cNvSpPr>
            <p:nvPr/>
          </p:nvSpPr>
          <p:spPr bwMode="auto">
            <a:xfrm>
              <a:off x="4997451" y="1474788"/>
              <a:ext cx="361950" cy="30163"/>
            </a:xfrm>
            <a:prstGeom prst="rect">
              <a:avLst/>
            </a:prstGeom>
            <a:solidFill>
              <a:srgbClr val="4647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Rectangle 22"/>
            <p:cNvSpPr>
              <a:spLocks noChangeArrowheads="1"/>
            </p:cNvSpPr>
            <p:nvPr/>
          </p:nvSpPr>
          <p:spPr bwMode="auto">
            <a:xfrm>
              <a:off x="5013326" y="1444625"/>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Rectangle 23"/>
            <p:cNvSpPr>
              <a:spLocks noChangeArrowheads="1"/>
            </p:cNvSpPr>
            <p:nvPr/>
          </p:nvSpPr>
          <p:spPr bwMode="auto">
            <a:xfrm>
              <a:off x="5013326" y="1504950"/>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Rectangle 24"/>
            <p:cNvSpPr>
              <a:spLocks noChangeArrowheads="1"/>
            </p:cNvSpPr>
            <p:nvPr/>
          </p:nvSpPr>
          <p:spPr bwMode="auto">
            <a:xfrm>
              <a:off x="5013326" y="1565275"/>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5"/>
            <p:cNvSpPr>
              <a:spLocks/>
            </p:cNvSpPr>
            <p:nvPr/>
          </p:nvSpPr>
          <p:spPr bwMode="auto">
            <a:xfrm>
              <a:off x="5103813" y="1625600"/>
              <a:ext cx="149225" cy="30163"/>
            </a:xfrm>
            <a:custGeom>
              <a:avLst/>
              <a:gdLst>
                <a:gd name="T0" fmla="*/ 85 w 94"/>
                <a:gd name="T1" fmla="*/ 19 h 19"/>
                <a:gd name="T2" fmla="*/ 9 w 94"/>
                <a:gd name="T3" fmla="*/ 19 h 19"/>
                <a:gd name="T4" fmla="*/ 0 w 94"/>
                <a:gd name="T5" fmla="*/ 0 h 19"/>
                <a:gd name="T6" fmla="*/ 94 w 94"/>
                <a:gd name="T7" fmla="*/ 0 h 19"/>
                <a:gd name="T8" fmla="*/ 85 w 94"/>
                <a:gd name="T9" fmla="*/ 19 h 19"/>
              </a:gdLst>
              <a:ahLst/>
              <a:cxnLst>
                <a:cxn ang="0">
                  <a:pos x="T0" y="T1"/>
                </a:cxn>
                <a:cxn ang="0">
                  <a:pos x="T2" y="T3"/>
                </a:cxn>
                <a:cxn ang="0">
                  <a:pos x="T4" y="T5"/>
                </a:cxn>
                <a:cxn ang="0">
                  <a:pos x="T6" y="T7"/>
                </a:cxn>
                <a:cxn ang="0">
                  <a:pos x="T8" y="T9"/>
                </a:cxn>
              </a:cxnLst>
              <a:rect l="0" t="0" r="r" b="b"/>
              <a:pathLst>
                <a:path w="94" h="19">
                  <a:moveTo>
                    <a:pt x="85" y="19"/>
                  </a:moveTo>
                  <a:lnTo>
                    <a:pt x="9" y="19"/>
                  </a:lnTo>
                  <a:lnTo>
                    <a:pt x="0" y="0"/>
                  </a:lnTo>
                  <a:lnTo>
                    <a:pt x="94" y="0"/>
                  </a:lnTo>
                  <a:lnTo>
                    <a:pt x="85" y="19"/>
                  </a:lnTo>
                  <a:close/>
                </a:path>
              </a:pathLst>
            </a:custGeom>
            <a:solidFill>
              <a:srgbClr val="8285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6"/>
            <p:cNvSpPr>
              <a:spLocks/>
            </p:cNvSpPr>
            <p:nvPr/>
          </p:nvSpPr>
          <p:spPr bwMode="auto">
            <a:xfrm>
              <a:off x="4878388" y="692150"/>
              <a:ext cx="344488" cy="722313"/>
            </a:xfrm>
            <a:custGeom>
              <a:avLst/>
              <a:gdLst>
                <a:gd name="T0" fmla="*/ 92 w 92"/>
                <a:gd name="T1" fmla="*/ 1 h 192"/>
                <a:gd name="T2" fmla="*/ 80 w 92"/>
                <a:gd name="T3" fmla="*/ 0 h 192"/>
                <a:gd name="T4" fmla="*/ 0 w 92"/>
                <a:gd name="T5" fmla="*/ 80 h 192"/>
                <a:gd name="T6" fmla="*/ 36 w 92"/>
                <a:gd name="T7" fmla="*/ 192 h 192"/>
                <a:gd name="T8" fmla="*/ 60 w 92"/>
                <a:gd name="T9" fmla="*/ 192 h 192"/>
                <a:gd name="T10" fmla="*/ 24 w 92"/>
                <a:gd name="T11" fmla="*/ 80 h 192"/>
                <a:gd name="T12" fmla="*/ 92 w 92"/>
                <a:gd name="T13" fmla="*/ 1 h 192"/>
              </a:gdLst>
              <a:ahLst/>
              <a:cxnLst>
                <a:cxn ang="0">
                  <a:pos x="T0" y="T1"/>
                </a:cxn>
                <a:cxn ang="0">
                  <a:pos x="T2" y="T3"/>
                </a:cxn>
                <a:cxn ang="0">
                  <a:pos x="T4" y="T5"/>
                </a:cxn>
                <a:cxn ang="0">
                  <a:pos x="T6" y="T7"/>
                </a:cxn>
                <a:cxn ang="0">
                  <a:pos x="T8" y="T9"/>
                </a:cxn>
                <a:cxn ang="0">
                  <a:pos x="T10" y="T11"/>
                </a:cxn>
                <a:cxn ang="0">
                  <a:pos x="T12" y="T13"/>
                </a:cxn>
              </a:cxnLst>
              <a:rect l="0" t="0" r="r" b="b"/>
              <a:pathLst>
                <a:path w="92" h="192">
                  <a:moveTo>
                    <a:pt x="92" y="1"/>
                  </a:moveTo>
                  <a:cubicBezTo>
                    <a:pt x="88" y="0"/>
                    <a:pt x="84" y="0"/>
                    <a:pt x="80" y="0"/>
                  </a:cubicBezTo>
                  <a:cubicBezTo>
                    <a:pt x="36" y="0"/>
                    <a:pt x="0" y="36"/>
                    <a:pt x="0" y="80"/>
                  </a:cubicBezTo>
                  <a:cubicBezTo>
                    <a:pt x="0" y="128"/>
                    <a:pt x="36" y="128"/>
                    <a:pt x="36" y="192"/>
                  </a:cubicBezTo>
                  <a:cubicBezTo>
                    <a:pt x="60" y="192"/>
                    <a:pt x="60" y="192"/>
                    <a:pt x="60" y="192"/>
                  </a:cubicBezTo>
                  <a:cubicBezTo>
                    <a:pt x="60" y="128"/>
                    <a:pt x="24" y="128"/>
                    <a:pt x="24" y="80"/>
                  </a:cubicBezTo>
                  <a:cubicBezTo>
                    <a:pt x="24" y="40"/>
                    <a:pt x="54" y="7"/>
                    <a:pt x="92" y="1"/>
                  </a:cubicBezTo>
                  <a:close/>
                </a:path>
              </a:pathLst>
            </a:custGeom>
            <a:solidFill>
              <a:srgbClr val="EDAE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7"/>
            <p:cNvSpPr>
              <a:spLocks/>
            </p:cNvSpPr>
            <p:nvPr/>
          </p:nvSpPr>
          <p:spPr bwMode="auto">
            <a:xfrm>
              <a:off x="4968876" y="696913"/>
              <a:ext cx="509588" cy="717550"/>
            </a:xfrm>
            <a:custGeom>
              <a:avLst/>
              <a:gdLst>
                <a:gd name="T0" fmla="*/ 68 w 136"/>
                <a:gd name="T1" fmla="*/ 0 h 191"/>
                <a:gd name="T2" fmla="*/ 0 w 136"/>
                <a:gd name="T3" fmla="*/ 79 h 191"/>
                <a:gd name="T4" fmla="*/ 36 w 136"/>
                <a:gd name="T5" fmla="*/ 191 h 191"/>
                <a:gd name="T6" fmla="*/ 100 w 136"/>
                <a:gd name="T7" fmla="*/ 191 h 191"/>
                <a:gd name="T8" fmla="*/ 136 w 136"/>
                <a:gd name="T9" fmla="*/ 79 h 191"/>
                <a:gd name="T10" fmla="*/ 68 w 136"/>
                <a:gd name="T11" fmla="*/ 0 h 191"/>
              </a:gdLst>
              <a:ahLst/>
              <a:cxnLst>
                <a:cxn ang="0">
                  <a:pos x="T0" y="T1"/>
                </a:cxn>
                <a:cxn ang="0">
                  <a:pos x="T2" y="T3"/>
                </a:cxn>
                <a:cxn ang="0">
                  <a:pos x="T4" y="T5"/>
                </a:cxn>
                <a:cxn ang="0">
                  <a:pos x="T6" y="T7"/>
                </a:cxn>
                <a:cxn ang="0">
                  <a:pos x="T8" y="T9"/>
                </a:cxn>
                <a:cxn ang="0">
                  <a:pos x="T10" y="T11"/>
                </a:cxn>
              </a:cxnLst>
              <a:rect l="0" t="0" r="r" b="b"/>
              <a:pathLst>
                <a:path w="136" h="191">
                  <a:moveTo>
                    <a:pt x="68" y="0"/>
                  </a:moveTo>
                  <a:cubicBezTo>
                    <a:pt x="30" y="6"/>
                    <a:pt x="0" y="39"/>
                    <a:pt x="0" y="79"/>
                  </a:cubicBezTo>
                  <a:cubicBezTo>
                    <a:pt x="0" y="127"/>
                    <a:pt x="36" y="127"/>
                    <a:pt x="36" y="191"/>
                  </a:cubicBezTo>
                  <a:cubicBezTo>
                    <a:pt x="100" y="191"/>
                    <a:pt x="100" y="191"/>
                    <a:pt x="100" y="191"/>
                  </a:cubicBezTo>
                  <a:cubicBezTo>
                    <a:pt x="100" y="127"/>
                    <a:pt x="136" y="127"/>
                    <a:pt x="136" y="79"/>
                  </a:cubicBezTo>
                  <a:cubicBezTo>
                    <a:pt x="136" y="39"/>
                    <a:pt x="106" y="6"/>
                    <a:pt x="68" y="0"/>
                  </a:cubicBezTo>
                  <a:close/>
                </a:path>
              </a:pathLst>
            </a:custGeom>
            <a:solidFill>
              <a:srgbClr val="FFBF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1" name="矩形 30"/>
          <p:cNvSpPr/>
          <p:nvPr/>
        </p:nvSpPr>
        <p:spPr>
          <a:xfrm>
            <a:off x="626224" y="1106632"/>
            <a:ext cx="4605748" cy="430887"/>
          </a:xfrm>
          <a:prstGeom prst="rect">
            <a:avLst/>
          </a:prstGeom>
        </p:spPr>
        <p:txBody>
          <a:bodyPr wrap="none">
            <a:spAutoFit/>
          </a:bodyPr>
          <a:lstStyle/>
          <a:p>
            <a:r>
              <a:rPr lang="zh-TW" altLang="en-US" sz="2200" b="1" dirty="0">
                <a:solidFill>
                  <a:srgbClr val="006699"/>
                </a:solidFill>
                <a:latin typeface="Arial Unicode MS" panose="020B0604020202020204" pitchFamily="34" charset="-120"/>
                <a:ea typeface="微軟正黑體" panose="020B0604030504040204" pitchFamily="34" charset="-120"/>
              </a:rPr>
              <a:t>隨袋徵收清運路線</a:t>
            </a:r>
            <a:r>
              <a:rPr lang="en-US" altLang="zh-TW" sz="2200" b="1" dirty="0">
                <a:solidFill>
                  <a:srgbClr val="006699"/>
                </a:solidFill>
                <a:latin typeface="Arial Unicode MS" panose="020B0604020202020204" pitchFamily="34" charset="-120"/>
                <a:ea typeface="微軟正黑體" panose="020B0604030504040204" pitchFamily="34" charset="-120"/>
              </a:rPr>
              <a:t>(</a:t>
            </a:r>
            <a:r>
              <a:rPr lang="zh-TW" altLang="en-US" sz="2200" b="1" dirty="0">
                <a:solidFill>
                  <a:srgbClr val="006699"/>
                </a:solidFill>
                <a:latin typeface="Arial Unicode MS" panose="020B0604020202020204" pitchFamily="34" charset="-120"/>
                <a:ea typeface="微軟正黑體" panose="020B0604030504040204" pitchFamily="34" charset="-120"/>
              </a:rPr>
              <a:t>清淨家園管理科</a:t>
            </a:r>
            <a:r>
              <a:rPr lang="en-US" altLang="zh-TW" sz="2200" b="1" dirty="0">
                <a:solidFill>
                  <a:srgbClr val="006699"/>
                </a:solidFill>
                <a:latin typeface="Arial Unicode MS" panose="020B0604020202020204" pitchFamily="34" charset="-120"/>
                <a:ea typeface="微軟正黑體" panose="020B0604030504040204" pitchFamily="34" charset="-120"/>
              </a:rPr>
              <a:t>)</a:t>
            </a:r>
            <a:endParaRPr lang="zh-TW" altLang="en-US" sz="2200" b="1" dirty="0">
              <a:solidFill>
                <a:srgbClr val="006699"/>
              </a:solidFill>
              <a:latin typeface="Arial Unicode MS" panose="020B0604020202020204" pitchFamily="34" charset="-120"/>
              <a:ea typeface="微軟正黑體" panose="020B0604030504040204" pitchFamily="34" charset="-120"/>
            </a:endParaRPr>
          </a:p>
        </p:txBody>
      </p:sp>
      <p:grpSp>
        <p:nvGrpSpPr>
          <p:cNvPr id="34" name="Group 4"/>
          <p:cNvGrpSpPr/>
          <p:nvPr/>
        </p:nvGrpSpPr>
        <p:grpSpPr>
          <a:xfrm>
            <a:off x="7833420" y="5563466"/>
            <a:ext cx="2090434" cy="1294534"/>
            <a:chOff x="327791" y="4099501"/>
            <a:chExt cx="4080084" cy="3008380"/>
          </a:xfrm>
        </p:grpSpPr>
        <p:sp>
          <p:nvSpPr>
            <p:cNvPr id="35" name="Shape 6"/>
            <p:cNvSpPr/>
            <p:nvPr/>
          </p:nvSpPr>
          <p:spPr>
            <a:xfrm>
              <a:off x="407262" y="5336222"/>
              <a:ext cx="1771659" cy="1771659"/>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rgbClr val="FEFEFE"/>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Lato Light"/>
                <a:ea typeface="+mn-ea"/>
              </a:endParaRPr>
            </a:p>
          </p:txBody>
        </p:sp>
        <p:sp>
          <p:nvSpPr>
            <p:cNvPr id="36" name="Shape 7"/>
            <p:cNvSpPr/>
            <p:nvPr/>
          </p:nvSpPr>
          <p:spPr>
            <a:xfrm>
              <a:off x="1448576" y="4530297"/>
              <a:ext cx="2030859" cy="2030858"/>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rgbClr val="444D26"/>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Lato Light"/>
                <a:ea typeface="+mn-ea"/>
              </a:endParaRPr>
            </a:p>
          </p:txBody>
        </p:sp>
        <p:grpSp>
          <p:nvGrpSpPr>
            <p:cNvPr id="37" name="Group 7"/>
            <p:cNvGrpSpPr/>
            <p:nvPr/>
          </p:nvGrpSpPr>
          <p:grpSpPr>
            <a:xfrm>
              <a:off x="2056326" y="5519838"/>
              <a:ext cx="2351549" cy="1562069"/>
              <a:chOff x="6919266" y="2220698"/>
              <a:chExt cx="3741177" cy="2485162"/>
            </a:xfrm>
          </p:grpSpPr>
          <p:grpSp>
            <p:nvGrpSpPr>
              <p:cNvPr id="55" name="Group 25"/>
              <p:cNvGrpSpPr/>
              <p:nvPr/>
            </p:nvGrpSpPr>
            <p:grpSpPr>
              <a:xfrm>
                <a:off x="6919266" y="3086797"/>
                <a:ext cx="3124130" cy="1619063"/>
                <a:chOff x="6913980" y="3201803"/>
                <a:chExt cx="3124130" cy="1619063"/>
              </a:xfrm>
            </p:grpSpPr>
            <p:sp>
              <p:nvSpPr>
                <p:cNvPr id="66" name="Shape 12"/>
                <p:cNvSpPr/>
                <p:nvPr/>
              </p:nvSpPr>
              <p:spPr>
                <a:xfrm>
                  <a:off x="6913980" y="3488884"/>
                  <a:ext cx="3124130" cy="1329176"/>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5"/>
                      </a:lnTo>
                      <a:lnTo>
                        <a:pt x="11291" y="0"/>
                      </a:lnTo>
                      <a:cubicBezTo>
                        <a:pt x="11291" y="0"/>
                        <a:pt x="0" y="5911"/>
                        <a:pt x="0" y="5911"/>
                      </a:cubicBezTo>
                      <a:close/>
                    </a:path>
                  </a:pathLst>
                </a:custGeom>
                <a:solidFill>
                  <a:srgbClr val="444D26">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Lato Light"/>
                    <a:ea typeface="+mn-ea"/>
                  </a:endParaRPr>
                </a:p>
              </p:txBody>
            </p:sp>
            <p:sp>
              <p:nvSpPr>
                <p:cNvPr id="67" name="Shape 13"/>
                <p:cNvSpPr/>
                <p:nvPr/>
              </p:nvSpPr>
              <p:spPr>
                <a:xfrm>
                  <a:off x="6913980" y="3555210"/>
                  <a:ext cx="1500942" cy="12656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5123"/>
                      </a:lnTo>
                      <a:lnTo>
                        <a:pt x="21600" y="21600"/>
                      </a:lnTo>
                      <a:lnTo>
                        <a:pt x="21600" y="16477"/>
                      </a:lnTo>
                      <a:cubicBezTo>
                        <a:pt x="21600" y="16477"/>
                        <a:pt x="0" y="0"/>
                        <a:pt x="0" y="0"/>
                      </a:cubicBezTo>
                      <a:close/>
                    </a:path>
                  </a:pathLst>
                </a:custGeom>
                <a:solidFill>
                  <a:srgbClr val="444D26">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Lato Light"/>
                    <a:ea typeface="+mn-ea"/>
                  </a:endParaRPr>
                </a:p>
              </p:txBody>
            </p:sp>
            <p:sp>
              <p:nvSpPr>
                <p:cNvPr id="68" name="Shape 14"/>
                <p:cNvSpPr/>
                <p:nvPr/>
              </p:nvSpPr>
              <p:spPr>
                <a:xfrm>
                  <a:off x="8410004" y="4107929"/>
                  <a:ext cx="1533061" cy="675796"/>
                </a:xfrm>
                <a:custGeom>
                  <a:avLst/>
                  <a:gdLst/>
                  <a:ahLst/>
                  <a:cxnLst>
                    <a:cxn ang="0">
                      <a:pos x="wd2" y="hd2"/>
                    </a:cxn>
                    <a:cxn ang="5400000">
                      <a:pos x="wd2" y="hd2"/>
                    </a:cxn>
                    <a:cxn ang="10800000">
                      <a:pos x="wd2" y="hd2"/>
                    </a:cxn>
                    <a:cxn ang="16200000">
                      <a:pos x="wd2" y="hd2"/>
                    </a:cxn>
                  </a:cxnLst>
                  <a:rect l="0" t="0" r="r" b="b"/>
                  <a:pathLst>
                    <a:path w="21600" h="21600" extrusionOk="0">
                      <a:moveTo>
                        <a:pt x="21600" y="8380"/>
                      </a:moveTo>
                      <a:lnTo>
                        <a:pt x="21600" y="0"/>
                      </a:lnTo>
                      <a:lnTo>
                        <a:pt x="0" y="13122"/>
                      </a:lnTo>
                      <a:lnTo>
                        <a:pt x="0" y="21600"/>
                      </a:lnTo>
                      <a:cubicBezTo>
                        <a:pt x="0" y="21600"/>
                        <a:pt x="21600" y="8380"/>
                        <a:pt x="21600" y="8380"/>
                      </a:cubicBezTo>
                      <a:close/>
                    </a:path>
                  </a:pathLst>
                </a:custGeom>
                <a:solidFill>
                  <a:srgbClr val="FEFAC9">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Lato Light"/>
                    <a:ea typeface="+mn-ea"/>
                  </a:endParaRPr>
                </a:p>
              </p:txBody>
            </p:sp>
            <p:sp>
              <p:nvSpPr>
                <p:cNvPr id="69" name="Shape 15"/>
                <p:cNvSpPr/>
                <p:nvPr/>
              </p:nvSpPr>
              <p:spPr>
                <a:xfrm>
                  <a:off x="6913980" y="3201803"/>
                  <a:ext cx="3124130" cy="1329169"/>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6"/>
                      </a:lnTo>
                      <a:lnTo>
                        <a:pt x="11291" y="0"/>
                      </a:lnTo>
                      <a:cubicBezTo>
                        <a:pt x="11291" y="0"/>
                        <a:pt x="0" y="5911"/>
                        <a:pt x="0" y="5911"/>
                      </a:cubicBezTo>
                      <a:close/>
                    </a:path>
                  </a:pathLst>
                </a:custGeom>
                <a:solidFill>
                  <a:srgbClr val="444D26"/>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Lato Light"/>
                    <a:ea typeface="+mn-ea"/>
                  </a:endParaRPr>
                </a:p>
              </p:txBody>
            </p:sp>
          </p:grpSp>
          <p:grpSp>
            <p:nvGrpSpPr>
              <p:cNvPr id="56" name="Group 26"/>
              <p:cNvGrpSpPr/>
              <p:nvPr/>
            </p:nvGrpSpPr>
            <p:grpSpPr>
              <a:xfrm>
                <a:off x="7506329" y="2825776"/>
                <a:ext cx="3129148" cy="1619057"/>
                <a:chOff x="4482815" y="5446950"/>
                <a:chExt cx="3129148" cy="1619057"/>
              </a:xfrm>
            </p:grpSpPr>
            <p:sp>
              <p:nvSpPr>
                <p:cNvPr id="62" name="Shape 8"/>
                <p:cNvSpPr/>
                <p:nvPr/>
              </p:nvSpPr>
              <p:spPr>
                <a:xfrm>
                  <a:off x="4482815" y="5734031"/>
                  <a:ext cx="3124124" cy="1329171"/>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6"/>
                      </a:lnTo>
                      <a:lnTo>
                        <a:pt x="11291" y="0"/>
                      </a:lnTo>
                      <a:cubicBezTo>
                        <a:pt x="11291" y="0"/>
                        <a:pt x="0" y="5911"/>
                        <a:pt x="0" y="5911"/>
                      </a:cubicBezTo>
                      <a:close/>
                    </a:path>
                  </a:pathLst>
                </a:custGeom>
                <a:solidFill>
                  <a:srgbClr val="9C85C0">
                    <a:lumMod val="5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Lato Light"/>
                    <a:ea typeface="+mn-ea"/>
                  </a:endParaRPr>
                </a:p>
              </p:txBody>
            </p:sp>
            <p:sp>
              <p:nvSpPr>
                <p:cNvPr id="63" name="Shape 9"/>
                <p:cNvSpPr/>
                <p:nvPr/>
              </p:nvSpPr>
              <p:spPr>
                <a:xfrm>
                  <a:off x="4482815" y="5800357"/>
                  <a:ext cx="1500943" cy="1265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5123"/>
                      </a:lnTo>
                      <a:lnTo>
                        <a:pt x="21600" y="21600"/>
                      </a:lnTo>
                      <a:lnTo>
                        <a:pt x="21600" y="16477"/>
                      </a:lnTo>
                      <a:cubicBezTo>
                        <a:pt x="21600" y="16477"/>
                        <a:pt x="0" y="0"/>
                        <a:pt x="0" y="0"/>
                      </a:cubicBezTo>
                      <a:close/>
                    </a:path>
                  </a:pathLst>
                </a:custGeom>
                <a:solidFill>
                  <a:srgbClr val="9C85C0">
                    <a:lumMod val="5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Lato Light"/>
                    <a:ea typeface="+mn-ea"/>
                  </a:endParaRPr>
                </a:p>
              </p:txBody>
            </p:sp>
            <p:sp>
              <p:nvSpPr>
                <p:cNvPr id="64" name="Shape 10"/>
                <p:cNvSpPr/>
                <p:nvPr/>
              </p:nvSpPr>
              <p:spPr>
                <a:xfrm>
                  <a:off x="5986209" y="6353076"/>
                  <a:ext cx="1533066" cy="675803"/>
                </a:xfrm>
                <a:custGeom>
                  <a:avLst/>
                  <a:gdLst/>
                  <a:ahLst/>
                  <a:cxnLst>
                    <a:cxn ang="0">
                      <a:pos x="wd2" y="hd2"/>
                    </a:cxn>
                    <a:cxn ang="5400000">
                      <a:pos x="wd2" y="hd2"/>
                    </a:cxn>
                    <a:cxn ang="10800000">
                      <a:pos x="wd2" y="hd2"/>
                    </a:cxn>
                    <a:cxn ang="16200000">
                      <a:pos x="wd2" y="hd2"/>
                    </a:cxn>
                  </a:cxnLst>
                  <a:rect l="0" t="0" r="r" b="b"/>
                  <a:pathLst>
                    <a:path w="21600" h="21600" extrusionOk="0">
                      <a:moveTo>
                        <a:pt x="21600" y="8380"/>
                      </a:moveTo>
                      <a:lnTo>
                        <a:pt x="21600" y="0"/>
                      </a:lnTo>
                      <a:lnTo>
                        <a:pt x="0" y="13122"/>
                      </a:lnTo>
                      <a:lnTo>
                        <a:pt x="0" y="21600"/>
                      </a:lnTo>
                      <a:cubicBezTo>
                        <a:pt x="0" y="21600"/>
                        <a:pt x="21600" y="8380"/>
                        <a:pt x="21600" y="8380"/>
                      </a:cubicBezTo>
                      <a:close/>
                    </a:path>
                  </a:pathLst>
                </a:custGeom>
                <a:solidFill>
                  <a:srgbClr val="FEFAC9">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Lato Light"/>
                    <a:ea typeface="+mn-ea"/>
                  </a:endParaRPr>
                </a:p>
              </p:txBody>
            </p:sp>
            <p:sp>
              <p:nvSpPr>
                <p:cNvPr id="65" name="Shape 11"/>
                <p:cNvSpPr/>
                <p:nvPr/>
              </p:nvSpPr>
              <p:spPr>
                <a:xfrm>
                  <a:off x="4487839" y="5446950"/>
                  <a:ext cx="3124124" cy="1329164"/>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6"/>
                      </a:lnTo>
                      <a:lnTo>
                        <a:pt x="11291" y="0"/>
                      </a:lnTo>
                      <a:cubicBezTo>
                        <a:pt x="11291" y="0"/>
                        <a:pt x="0" y="5911"/>
                        <a:pt x="0" y="5911"/>
                      </a:cubicBezTo>
                      <a:close/>
                    </a:path>
                  </a:pathLst>
                </a:custGeom>
                <a:solidFill>
                  <a:srgbClr val="9C85C0">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Lato Light"/>
                    <a:ea typeface="+mn-ea"/>
                  </a:endParaRPr>
                </a:p>
              </p:txBody>
            </p:sp>
          </p:grpSp>
          <p:grpSp>
            <p:nvGrpSpPr>
              <p:cNvPr id="57" name="Group 27"/>
              <p:cNvGrpSpPr/>
              <p:nvPr/>
            </p:nvGrpSpPr>
            <p:grpSpPr>
              <a:xfrm>
                <a:off x="7531301" y="2220698"/>
                <a:ext cx="3129142" cy="1636349"/>
                <a:chOff x="7107934" y="786594"/>
                <a:chExt cx="3129142" cy="1636349"/>
              </a:xfrm>
            </p:grpSpPr>
            <p:sp>
              <p:nvSpPr>
                <p:cNvPr id="58" name="Shape 16"/>
                <p:cNvSpPr/>
                <p:nvPr/>
              </p:nvSpPr>
              <p:spPr>
                <a:xfrm>
                  <a:off x="7112958" y="1093771"/>
                  <a:ext cx="3124118" cy="1329172"/>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5"/>
                      </a:lnTo>
                      <a:lnTo>
                        <a:pt x="11291" y="0"/>
                      </a:lnTo>
                      <a:cubicBezTo>
                        <a:pt x="11291" y="0"/>
                        <a:pt x="0" y="5911"/>
                        <a:pt x="0" y="5911"/>
                      </a:cubicBezTo>
                      <a:close/>
                    </a:path>
                  </a:pathLst>
                </a:custGeom>
                <a:solidFill>
                  <a:srgbClr val="D092A7">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Lato Light"/>
                    <a:ea typeface="+mn-ea"/>
                  </a:endParaRPr>
                </a:p>
              </p:txBody>
            </p:sp>
            <p:sp>
              <p:nvSpPr>
                <p:cNvPr id="59" name="Shape 17"/>
                <p:cNvSpPr/>
                <p:nvPr/>
              </p:nvSpPr>
              <p:spPr>
                <a:xfrm>
                  <a:off x="7112958" y="1152727"/>
                  <a:ext cx="1500936" cy="12656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5123"/>
                      </a:lnTo>
                      <a:lnTo>
                        <a:pt x="21600" y="21600"/>
                      </a:lnTo>
                      <a:lnTo>
                        <a:pt x="21600" y="16477"/>
                      </a:lnTo>
                      <a:cubicBezTo>
                        <a:pt x="21600" y="16477"/>
                        <a:pt x="0" y="0"/>
                        <a:pt x="0" y="0"/>
                      </a:cubicBezTo>
                      <a:close/>
                    </a:path>
                  </a:pathLst>
                </a:custGeom>
                <a:solidFill>
                  <a:srgbClr val="A5B592">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Lato Light"/>
                    <a:ea typeface="+mn-ea"/>
                  </a:endParaRPr>
                </a:p>
              </p:txBody>
            </p:sp>
            <p:sp>
              <p:nvSpPr>
                <p:cNvPr id="60" name="Shape 18"/>
                <p:cNvSpPr/>
                <p:nvPr/>
              </p:nvSpPr>
              <p:spPr>
                <a:xfrm>
                  <a:off x="8608983" y="1712815"/>
                  <a:ext cx="1533066" cy="675796"/>
                </a:xfrm>
                <a:custGeom>
                  <a:avLst/>
                  <a:gdLst/>
                  <a:ahLst/>
                  <a:cxnLst>
                    <a:cxn ang="0">
                      <a:pos x="wd2" y="hd2"/>
                    </a:cxn>
                    <a:cxn ang="5400000">
                      <a:pos x="wd2" y="hd2"/>
                    </a:cxn>
                    <a:cxn ang="10800000">
                      <a:pos x="wd2" y="hd2"/>
                    </a:cxn>
                    <a:cxn ang="16200000">
                      <a:pos x="wd2" y="hd2"/>
                    </a:cxn>
                  </a:cxnLst>
                  <a:rect l="0" t="0" r="r" b="b"/>
                  <a:pathLst>
                    <a:path w="21600" h="21600" extrusionOk="0">
                      <a:moveTo>
                        <a:pt x="21600" y="8380"/>
                      </a:moveTo>
                      <a:lnTo>
                        <a:pt x="21600" y="0"/>
                      </a:lnTo>
                      <a:lnTo>
                        <a:pt x="0" y="13122"/>
                      </a:lnTo>
                      <a:lnTo>
                        <a:pt x="0" y="21600"/>
                      </a:lnTo>
                      <a:cubicBezTo>
                        <a:pt x="0" y="21600"/>
                        <a:pt x="21600" y="8380"/>
                        <a:pt x="21600" y="8380"/>
                      </a:cubicBezTo>
                      <a:close/>
                    </a:path>
                  </a:pathLst>
                </a:custGeom>
                <a:solidFill>
                  <a:srgbClr val="FEFAC9">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Lato Light"/>
                    <a:ea typeface="+mn-ea"/>
                  </a:endParaRPr>
                </a:p>
              </p:txBody>
            </p:sp>
            <p:sp>
              <p:nvSpPr>
                <p:cNvPr id="61" name="Shape 19"/>
                <p:cNvSpPr/>
                <p:nvPr/>
              </p:nvSpPr>
              <p:spPr>
                <a:xfrm>
                  <a:off x="7107934" y="786594"/>
                  <a:ext cx="3124118" cy="1329170"/>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6"/>
                      </a:lnTo>
                      <a:lnTo>
                        <a:pt x="11291" y="0"/>
                      </a:lnTo>
                      <a:cubicBezTo>
                        <a:pt x="11291" y="0"/>
                        <a:pt x="0" y="5911"/>
                        <a:pt x="0" y="5911"/>
                      </a:cubicBezTo>
                      <a:close/>
                    </a:path>
                  </a:pathLst>
                </a:custGeom>
                <a:solidFill>
                  <a:srgbClr val="A5B592"/>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Lato Light"/>
                    <a:ea typeface="+mn-ea"/>
                  </a:endParaRPr>
                </a:p>
              </p:txBody>
            </p:sp>
          </p:grpSp>
        </p:grpSp>
        <p:grpSp>
          <p:nvGrpSpPr>
            <p:cNvPr id="38" name="Group 8"/>
            <p:cNvGrpSpPr/>
            <p:nvPr/>
          </p:nvGrpSpPr>
          <p:grpSpPr>
            <a:xfrm>
              <a:off x="327791" y="5779312"/>
              <a:ext cx="1105732" cy="1106530"/>
              <a:chOff x="1902665" y="3496253"/>
              <a:chExt cx="1759156" cy="1760426"/>
            </a:xfrm>
          </p:grpSpPr>
          <p:sp>
            <p:nvSpPr>
              <p:cNvPr id="51" name="Shape 26"/>
              <p:cNvSpPr/>
              <p:nvPr/>
            </p:nvSpPr>
            <p:spPr>
              <a:xfrm>
                <a:off x="3339733" y="4933322"/>
                <a:ext cx="320194" cy="320193"/>
              </a:xfrm>
              <a:custGeom>
                <a:avLst/>
                <a:gdLst/>
                <a:ahLst/>
                <a:cxnLst>
                  <a:cxn ang="0">
                    <a:pos x="wd2" y="hd2"/>
                  </a:cxn>
                  <a:cxn ang="5400000">
                    <a:pos x="wd2" y="hd2"/>
                  </a:cxn>
                  <a:cxn ang="10800000">
                    <a:pos x="wd2" y="hd2"/>
                  </a:cxn>
                  <a:cxn ang="16200000">
                    <a:pos x="wd2" y="hd2"/>
                  </a:cxn>
                </a:cxnLst>
                <a:rect l="0" t="0" r="r" b="b"/>
                <a:pathLst>
                  <a:path w="21600" h="21600" extrusionOk="0">
                    <a:moveTo>
                      <a:pt x="5960" y="14527"/>
                    </a:moveTo>
                    <a:lnTo>
                      <a:pt x="0" y="8569"/>
                    </a:lnTo>
                    <a:lnTo>
                      <a:pt x="8570" y="0"/>
                    </a:lnTo>
                    <a:lnTo>
                      <a:pt x="14529" y="5959"/>
                    </a:lnTo>
                    <a:lnTo>
                      <a:pt x="14533" y="5956"/>
                    </a:lnTo>
                    <a:lnTo>
                      <a:pt x="21600" y="21600"/>
                    </a:lnTo>
                    <a:lnTo>
                      <a:pt x="5956" y="14529"/>
                    </a:lnTo>
                    <a:cubicBezTo>
                      <a:pt x="5956" y="14529"/>
                      <a:pt x="5960" y="14527"/>
                      <a:pt x="5960" y="14527"/>
                    </a:cubicBezTo>
                    <a:close/>
                  </a:path>
                </a:pathLst>
              </a:custGeom>
              <a:solidFill>
                <a:srgbClr val="D092A7">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Lato Light"/>
                  <a:ea typeface="+mn-ea"/>
                </a:endParaRPr>
              </a:p>
            </p:txBody>
          </p:sp>
          <p:sp>
            <p:nvSpPr>
              <p:cNvPr id="52" name="Shape 27"/>
              <p:cNvSpPr/>
              <p:nvPr/>
            </p:nvSpPr>
            <p:spPr>
              <a:xfrm>
                <a:off x="1902665" y="3496253"/>
                <a:ext cx="1647350" cy="1647369"/>
              </a:xfrm>
              <a:custGeom>
                <a:avLst/>
                <a:gdLst/>
                <a:ahLst/>
                <a:cxnLst>
                  <a:cxn ang="0">
                    <a:pos x="wd2" y="hd2"/>
                  </a:cxn>
                  <a:cxn ang="5400000">
                    <a:pos x="wd2" y="hd2"/>
                  </a:cxn>
                  <a:cxn ang="10800000">
                    <a:pos x="wd2" y="hd2"/>
                  </a:cxn>
                  <a:cxn ang="16200000">
                    <a:pos x="wd2" y="hd2"/>
                  </a:cxn>
                </a:cxnLst>
                <a:rect l="0" t="0" r="r" b="b"/>
                <a:pathLst>
                  <a:path w="21491" h="21491" extrusionOk="0">
                    <a:moveTo>
                      <a:pt x="3319" y="1662"/>
                    </a:moveTo>
                    <a:lnTo>
                      <a:pt x="3012" y="1970"/>
                    </a:lnTo>
                    <a:cubicBezTo>
                      <a:pt x="3029" y="1665"/>
                      <a:pt x="2925" y="1354"/>
                      <a:pt x="2692" y="1121"/>
                    </a:cubicBezTo>
                    <a:lnTo>
                      <a:pt x="1895" y="325"/>
                    </a:lnTo>
                    <a:cubicBezTo>
                      <a:pt x="1462" y="-109"/>
                      <a:pt x="759" y="-109"/>
                      <a:pt x="325" y="325"/>
                    </a:cubicBezTo>
                    <a:cubicBezTo>
                      <a:pt x="-109" y="759"/>
                      <a:pt x="-109" y="1463"/>
                      <a:pt x="325" y="1897"/>
                    </a:cubicBezTo>
                    <a:lnTo>
                      <a:pt x="1120" y="2693"/>
                    </a:lnTo>
                    <a:cubicBezTo>
                      <a:pt x="1353" y="2926"/>
                      <a:pt x="1664" y="3029"/>
                      <a:pt x="1970" y="3012"/>
                    </a:cubicBezTo>
                    <a:lnTo>
                      <a:pt x="1662" y="3319"/>
                    </a:lnTo>
                    <a:lnTo>
                      <a:pt x="19834" y="21491"/>
                    </a:lnTo>
                    <a:cubicBezTo>
                      <a:pt x="19834" y="21491"/>
                      <a:pt x="19735" y="20975"/>
                      <a:pt x="20307" y="21017"/>
                    </a:cubicBezTo>
                    <a:lnTo>
                      <a:pt x="2249" y="2959"/>
                    </a:lnTo>
                    <a:cubicBezTo>
                      <a:pt x="2411" y="2906"/>
                      <a:pt x="2564" y="2821"/>
                      <a:pt x="2693" y="2692"/>
                    </a:cubicBezTo>
                    <a:cubicBezTo>
                      <a:pt x="2821" y="2564"/>
                      <a:pt x="2907" y="2411"/>
                      <a:pt x="2959" y="2249"/>
                    </a:cubicBezTo>
                    <a:lnTo>
                      <a:pt x="21018" y="20307"/>
                    </a:lnTo>
                    <a:cubicBezTo>
                      <a:pt x="21101" y="19842"/>
                      <a:pt x="21491" y="19834"/>
                      <a:pt x="21491" y="19834"/>
                    </a:cubicBezTo>
                    <a:cubicBezTo>
                      <a:pt x="21491" y="19834"/>
                      <a:pt x="3319" y="1662"/>
                      <a:pt x="3319" y="1662"/>
                    </a:cubicBezTo>
                    <a:close/>
                  </a:path>
                </a:pathLst>
              </a:custGeom>
              <a:solidFill>
                <a:sysClr val="windowText" lastClr="000000">
                  <a:lumMod val="65000"/>
                  <a:lumOff val="35000"/>
                </a:sys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Lato Light"/>
                  <a:ea typeface="+mn-ea"/>
                </a:endParaRPr>
              </a:p>
            </p:txBody>
          </p:sp>
          <p:sp>
            <p:nvSpPr>
              <p:cNvPr id="53" name="Shape 28"/>
              <p:cNvSpPr/>
              <p:nvPr/>
            </p:nvSpPr>
            <p:spPr>
              <a:xfrm>
                <a:off x="2072165" y="3665754"/>
                <a:ext cx="1447324" cy="1447271"/>
              </a:xfrm>
              <a:custGeom>
                <a:avLst/>
                <a:gdLst/>
                <a:ahLst/>
                <a:cxnLst>
                  <a:cxn ang="0">
                    <a:pos x="wd2" y="hd2"/>
                  </a:cxn>
                  <a:cxn ang="5400000">
                    <a:pos x="wd2" y="hd2"/>
                  </a:cxn>
                  <a:cxn ang="10800000">
                    <a:pos x="wd2" y="hd2"/>
                  </a:cxn>
                  <a:cxn ang="16200000">
                    <a:pos x="wd2" y="hd2"/>
                  </a:cxn>
                </a:cxnLst>
                <a:rect l="0" t="0" r="r" b="b"/>
                <a:pathLst>
                  <a:path w="21600" h="21600" extrusionOk="0">
                    <a:moveTo>
                      <a:pt x="20787" y="21600"/>
                    </a:moveTo>
                    <a:cubicBezTo>
                      <a:pt x="20630" y="20566"/>
                      <a:pt x="21600" y="20788"/>
                      <a:pt x="21600" y="20788"/>
                    </a:cubicBezTo>
                    <a:lnTo>
                      <a:pt x="812" y="0"/>
                    </a:lnTo>
                    <a:lnTo>
                      <a:pt x="0" y="812"/>
                    </a:lnTo>
                    <a:cubicBezTo>
                      <a:pt x="0" y="812"/>
                      <a:pt x="20787" y="21600"/>
                      <a:pt x="20787" y="21600"/>
                    </a:cubicBezTo>
                    <a:close/>
                  </a:path>
                </a:pathLst>
              </a:custGeom>
              <a:solidFill>
                <a:srgbClr val="FFC000"/>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Lato Light"/>
                  <a:ea typeface="+mn-ea"/>
                </a:endParaRPr>
              </a:p>
            </p:txBody>
          </p:sp>
          <p:sp>
            <p:nvSpPr>
              <p:cNvPr id="54" name="Freeform 24"/>
              <p:cNvSpPr/>
              <p:nvPr/>
            </p:nvSpPr>
            <p:spPr>
              <a:xfrm>
                <a:off x="1946886" y="3540470"/>
                <a:ext cx="1714935" cy="1716209"/>
              </a:xfrm>
              <a:custGeom>
                <a:avLst/>
                <a:gdLst>
                  <a:gd name="connsiteX0" fmla="*/ 1687205 w 1714935"/>
                  <a:gd name="connsiteY0" fmla="*/ 1654833 h 1716209"/>
                  <a:gd name="connsiteX1" fmla="*/ 1714935 w 1714935"/>
                  <a:gd name="connsiteY1" fmla="*/ 1716209 h 1716209"/>
                  <a:gd name="connsiteX2" fmla="*/ 1651505 w 1714935"/>
                  <a:gd name="connsiteY2" fmla="*/ 1687544 h 1716209"/>
                  <a:gd name="connsiteX3" fmla="*/ 1687205 w 1714935"/>
                  <a:gd name="connsiteY3" fmla="*/ 1654833 h 1716209"/>
                  <a:gd name="connsiteX4" fmla="*/ 138883 w 1714935"/>
                  <a:gd name="connsiteY4" fmla="*/ 0 h 1716209"/>
                  <a:gd name="connsiteX5" fmla="*/ 148770 w 1714935"/>
                  <a:gd name="connsiteY5" fmla="*/ 4094 h 1716209"/>
                  <a:gd name="connsiteX6" fmla="*/ 148770 w 1714935"/>
                  <a:gd name="connsiteY6" fmla="*/ 23855 h 1716209"/>
                  <a:gd name="connsiteX7" fmla="*/ 147797 w 1714935"/>
                  <a:gd name="connsiteY7" fmla="*/ 24827 h 1716209"/>
                  <a:gd name="connsiteX8" fmla="*/ 193422 w 1714935"/>
                  <a:gd name="connsiteY8" fmla="*/ 70469 h 1716209"/>
                  <a:gd name="connsiteX9" fmla="*/ 194373 w 1714935"/>
                  <a:gd name="connsiteY9" fmla="*/ 69517 h 1716209"/>
                  <a:gd name="connsiteX10" fmla="*/ 214131 w 1714935"/>
                  <a:gd name="connsiteY10" fmla="*/ 69497 h 1716209"/>
                  <a:gd name="connsiteX11" fmla="*/ 214131 w 1714935"/>
                  <a:gd name="connsiteY11" fmla="*/ 89288 h 1716209"/>
                  <a:gd name="connsiteX12" fmla="*/ 89209 w 1714935"/>
                  <a:gd name="connsiteY12" fmla="*/ 214188 h 1716209"/>
                  <a:gd name="connsiteX13" fmla="*/ 69451 w 1714935"/>
                  <a:gd name="connsiteY13" fmla="*/ 214188 h 1716209"/>
                  <a:gd name="connsiteX14" fmla="*/ 68623 w 1714935"/>
                  <a:gd name="connsiteY14" fmla="*/ 195676 h 1716209"/>
                  <a:gd name="connsiteX15" fmla="*/ 22599 w 1714935"/>
                  <a:gd name="connsiteY15" fmla="*/ 149594 h 1716209"/>
                  <a:gd name="connsiteX16" fmla="*/ 4090 w 1714935"/>
                  <a:gd name="connsiteY16" fmla="*/ 148796 h 1716209"/>
                  <a:gd name="connsiteX17" fmla="*/ 4090 w 1714935"/>
                  <a:gd name="connsiteY17" fmla="*/ 128974 h 1716209"/>
                  <a:gd name="connsiteX18" fmla="*/ 128950 w 1714935"/>
                  <a:gd name="connsiteY18" fmla="*/ 4094 h 1716209"/>
                  <a:gd name="connsiteX19" fmla="*/ 138883 w 1714935"/>
                  <a:gd name="connsiteY19" fmla="*/ 0 h 171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14935" h="1716209">
                    <a:moveTo>
                      <a:pt x="1687205" y="1654833"/>
                    </a:moveTo>
                    <a:lnTo>
                      <a:pt x="1714935" y="1716209"/>
                    </a:lnTo>
                    <a:lnTo>
                      <a:pt x="1651505" y="1687544"/>
                    </a:lnTo>
                    <a:cubicBezTo>
                      <a:pt x="1651505" y="1687544"/>
                      <a:pt x="1687205" y="1654833"/>
                      <a:pt x="1687205" y="1654833"/>
                    </a:cubicBezTo>
                    <a:close/>
                    <a:moveTo>
                      <a:pt x="138883" y="0"/>
                    </a:moveTo>
                    <a:cubicBezTo>
                      <a:pt x="142467" y="4"/>
                      <a:pt x="146043" y="1372"/>
                      <a:pt x="148770" y="4094"/>
                    </a:cubicBezTo>
                    <a:cubicBezTo>
                      <a:pt x="154223" y="9559"/>
                      <a:pt x="154223" y="18401"/>
                      <a:pt x="148770" y="23855"/>
                    </a:cubicBezTo>
                    <a:lnTo>
                      <a:pt x="147797" y="24827"/>
                    </a:lnTo>
                    <a:lnTo>
                      <a:pt x="193422" y="70469"/>
                    </a:lnTo>
                    <a:lnTo>
                      <a:pt x="194373" y="69517"/>
                    </a:lnTo>
                    <a:cubicBezTo>
                      <a:pt x="199888" y="64012"/>
                      <a:pt x="208678" y="64073"/>
                      <a:pt x="214131" y="69497"/>
                    </a:cubicBezTo>
                    <a:cubicBezTo>
                      <a:pt x="219646" y="74951"/>
                      <a:pt x="219646" y="83803"/>
                      <a:pt x="214131" y="89288"/>
                    </a:cubicBezTo>
                    <a:lnTo>
                      <a:pt x="89209" y="214188"/>
                    </a:lnTo>
                    <a:cubicBezTo>
                      <a:pt x="83756" y="219663"/>
                      <a:pt x="74966" y="219633"/>
                      <a:pt x="69451" y="214188"/>
                    </a:cubicBezTo>
                    <a:cubicBezTo>
                      <a:pt x="64428" y="209061"/>
                      <a:pt x="64243" y="201171"/>
                      <a:pt x="68623" y="195676"/>
                    </a:cubicBezTo>
                    <a:lnTo>
                      <a:pt x="22599" y="149594"/>
                    </a:lnTo>
                    <a:cubicBezTo>
                      <a:pt x="17115" y="154015"/>
                      <a:pt x="9165" y="153872"/>
                      <a:pt x="4090" y="148796"/>
                    </a:cubicBezTo>
                    <a:cubicBezTo>
                      <a:pt x="-1364" y="143332"/>
                      <a:pt x="-1364" y="134469"/>
                      <a:pt x="4090" y="128974"/>
                    </a:cubicBezTo>
                    <a:lnTo>
                      <a:pt x="128950" y="4094"/>
                    </a:lnTo>
                    <a:cubicBezTo>
                      <a:pt x="131708" y="1357"/>
                      <a:pt x="135299" y="-4"/>
                      <a:pt x="138883" y="0"/>
                    </a:cubicBezTo>
                    <a:close/>
                  </a:path>
                </a:pathLst>
              </a:custGeom>
              <a:solidFill>
                <a:srgbClr val="444D26">
                  <a:lumMod val="50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Lato Light"/>
                  <a:ea typeface="+mn-ea"/>
                </a:endParaRPr>
              </a:p>
            </p:txBody>
          </p:sp>
        </p:grpSp>
        <p:grpSp>
          <p:nvGrpSpPr>
            <p:cNvPr id="39" name="Group 9"/>
            <p:cNvGrpSpPr/>
            <p:nvPr/>
          </p:nvGrpSpPr>
          <p:grpSpPr>
            <a:xfrm>
              <a:off x="1321264" y="4099501"/>
              <a:ext cx="2298777" cy="2762066"/>
              <a:chOff x="3612396" y="467356"/>
              <a:chExt cx="3657220" cy="4394288"/>
            </a:xfrm>
          </p:grpSpPr>
          <p:sp>
            <p:nvSpPr>
              <p:cNvPr id="47" name="Shape 20"/>
              <p:cNvSpPr/>
              <p:nvPr/>
            </p:nvSpPr>
            <p:spPr>
              <a:xfrm>
                <a:off x="4025104" y="1418032"/>
                <a:ext cx="2366232" cy="2883819"/>
              </a:xfrm>
              <a:custGeom>
                <a:avLst/>
                <a:gdLst/>
                <a:ahLst/>
                <a:cxnLst>
                  <a:cxn ang="0">
                    <a:pos x="wd2" y="hd2"/>
                  </a:cxn>
                  <a:cxn ang="5400000">
                    <a:pos x="wd2" y="hd2"/>
                  </a:cxn>
                  <a:cxn ang="10800000">
                    <a:pos x="wd2" y="hd2"/>
                  </a:cxn>
                  <a:cxn ang="16200000">
                    <a:pos x="wd2" y="hd2"/>
                  </a:cxn>
                </a:cxnLst>
                <a:rect l="0" t="0" r="r" b="b"/>
                <a:pathLst>
                  <a:path w="21600" h="21600" extrusionOk="0">
                    <a:moveTo>
                      <a:pt x="20074" y="13386"/>
                    </a:moveTo>
                    <a:cubicBezTo>
                      <a:pt x="21037" y="12061"/>
                      <a:pt x="21600" y="10517"/>
                      <a:pt x="21600" y="8862"/>
                    </a:cubicBezTo>
                    <a:cubicBezTo>
                      <a:pt x="21600" y="3968"/>
                      <a:pt x="16765" y="0"/>
                      <a:pt x="10800" y="0"/>
                    </a:cubicBezTo>
                    <a:cubicBezTo>
                      <a:pt x="4835" y="0"/>
                      <a:pt x="0" y="3968"/>
                      <a:pt x="0" y="8862"/>
                    </a:cubicBezTo>
                    <a:cubicBezTo>
                      <a:pt x="0" y="10517"/>
                      <a:pt x="563" y="12061"/>
                      <a:pt x="1525" y="13386"/>
                    </a:cubicBezTo>
                    <a:lnTo>
                      <a:pt x="1484" y="13386"/>
                    </a:lnTo>
                    <a:cubicBezTo>
                      <a:pt x="5914" y="19018"/>
                      <a:pt x="5455" y="21600"/>
                      <a:pt x="5455" y="21600"/>
                    </a:cubicBezTo>
                    <a:lnTo>
                      <a:pt x="10800" y="21600"/>
                    </a:lnTo>
                    <a:lnTo>
                      <a:pt x="16145" y="21600"/>
                    </a:lnTo>
                    <a:cubicBezTo>
                      <a:pt x="16145" y="21600"/>
                      <a:pt x="15684" y="19018"/>
                      <a:pt x="20114" y="13386"/>
                    </a:cubicBezTo>
                    <a:cubicBezTo>
                      <a:pt x="20114" y="13386"/>
                      <a:pt x="20074" y="13386"/>
                      <a:pt x="20074" y="13386"/>
                    </a:cubicBezTo>
                    <a:close/>
                  </a:path>
                </a:pathLst>
              </a:custGeom>
              <a:solidFill>
                <a:srgbClr val="FEFEFE"/>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Lato Light"/>
                  <a:ea typeface="+mn-ea"/>
                </a:endParaRPr>
              </a:p>
            </p:txBody>
          </p:sp>
          <p:sp>
            <p:nvSpPr>
              <p:cNvPr id="48" name="Shape 25"/>
              <p:cNvSpPr/>
              <p:nvPr/>
            </p:nvSpPr>
            <p:spPr>
              <a:xfrm>
                <a:off x="5204237" y="1418032"/>
                <a:ext cx="1188978" cy="3443612"/>
              </a:xfrm>
              <a:custGeom>
                <a:avLst/>
                <a:gdLst/>
                <a:ahLst/>
                <a:cxnLst>
                  <a:cxn ang="0">
                    <a:pos x="wd2" y="hd2"/>
                  </a:cxn>
                  <a:cxn ang="5400000">
                    <a:pos x="wd2" y="hd2"/>
                  </a:cxn>
                  <a:cxn ang="10800000">
                    <a:pos x="wd2" y="hd2"/>
                  </a:cxn>
                  <a:cxn ang="16200000">
                    <a:pos x="wd2" y="hd2"/>
                  </a:cxn>
                </a:cxnLst>
                <a:rect l="0" t="0" r="r" b="b"/>
                <a:pathLst>
                  <a:path w="21600" h="21600" extrusionOk="0">
                    <a:moveTo>
                      <a:pt x="18564" y="11210"/>
                    </a:moveTo>
                    <a:cubicBezTo>
                      <a:pt x="20480" y="10100"/>
                      <a:pt x="21600" y="8808"/>
                      <a:pt x="21600" y="7422"/>
                    </a:cubicBezTo>
                    <a:cubicBezTo>
                      <a:pt x="21600" y="3323"/>
                      <a:pt x="11978" y="0"/>
                      <a:pt x="106" y="0"/>
                    </a:cubicBezTo>
                    <a:cubicBezTo>
                      <a:pt x="71" y="0"/>
                      <a:pt x="36" y="1"/>
                      <a:pt x="0" y="1"/>
                    </a:cubicBezTo>
                    <a:lnTo>
                      <a:pt x="0" y="8712"/>
                    </a:lnTo>
                    <a:lnTo>
                      <a:pt x="0" y="9278"/>
                    </a:lnTo>
                    <a:lnTo>
                      <a:pt x="0" y="18089"/>
                    </a:lnTo>
                    <a:lnTo>
                      <a:pt x="0" y="18425"/>
                    </a:lnTo>
                    <a:lnTo>
                      <a:pt x="0" y="19058"/>
                    </a:lnTo>
                    <a:lnTo>
                      <a:pt x="0" y="19670"/>
                    </a:lnTo>
                    <a:lnTo>
                      <a:pt x="0" y="20303"/>
                    </a:lnTo>
                    <a:lnTo>
                      <a:pt x="0" y="21080"/>
                    </a:lnTo>
                    <a:lnTo>
                      <a:pt x="0" y="21340"/>
                    </a:lnTo>
                    <a:lnTo>
                      <a:pt x="0" y="21600"/>
                    </a:lnTo>
                    <a:lnTo>
                      <a:pt x="9070" y="21600"/>
                    </a:lnTo>
                    <a:cubicBezTo>
                      <a:pt x="9462" y="21600"/>
                      <a:pt x="9783" y="21484"/>
                      <a:pt x="9783" y="21340"/>
                    </a:cubicBezTo>
                    <a:cubicBezTo>
                      <a:pt x="9783" y="21197"/>
                      <a:pt x="9462" y="21080"/>
                      <a:pt x="9070" y="21080"/>
                    </a:cubicBezTo>
                    <a:lnTo>
                      <a:pt x="8925" y="21080"/>
                    </a:lnTo>
                    <a:lnTo>
                      <a:pt x="10218" y="20303"/>
                    </a:lnTo>
                    <a:lnTo>
                      <a:pt x="11008" y="20303"/>
                    </a:lnTo>
                    <a:cubicBezTo>
                      <a:pt x="11491" y="20303"/>
                      <a:pt x="11877" y="20161"/>
                      <a:pt x="11877" y="19987"/>
                    </a:cubicBezTo>
                    <a:cubicBezTo>
                      <a:pt x="11877" y="19811"/>
                      <a:pt x="11491" y="19670"/>
                      <a:pt x="11008" y="19670"/>
                    </a:cubicBezTo>
                    <a:lnTo>
                      <a:pt x="10744" y="19670"/>
                    </a:lnTo>
                    <a:lnTo>
                      <a:pt x="10744" y="19058"/>
                    </a:lnTo>
                    <a:lnTo>
                      <a:pt x="11008" y="19058"/>
                    </a:lnTo>
                    <a:cubicBezTo>
                      <a:pt x="11491" y="19058"/>
                      <a:pt x="11877" y="18916"/>
                      <a:pt x="11877" y="18742"/>
                    </a:cubicBezTo>
                    <a:cubicBezTo>
                      <a:pt x="11877" y="18567"/>
                      <a:pt x="11491" y="18425"/>
                      <a:pt x="11008" y="18425"/>
                    </a:cubicBezTo>
                    <a:lnTo>
                      <a:pt x="10744" y="18425"/>
                    </a:lnTo>
                    <a:lnTo>
                      <a:pt x="10744" y="18089"/>
                    </a:lnTo>
                    <a:cubicBezTo>
                      <a:pt x="10744" y="18089"/>
                      <a:pt x="9826" y="15927"/>
                      <a:pt x="18643" y="11210"/>
                    </a:cubicBezTo>
                    <a:cubicBezTo>
                      <a:pt x="18643" y="11210"/>
                      <a:pt x="18564" y="11210"/>
                      <a:pt x="18564" y="11210"/>
                    </a:cubicBezTo>
                    <a:close/>
                  </a:path>
                </a:pathLst>
              </a:custGeom>
              <a:solidFill>
                <a:srgbClr val="010101">
                  <a:alpha val="1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Lato Light"/>
                  <a:ea typeface="+mn-ea"/>
                </a:endParaRPr>
              </a:p>
            </p:txBody>
          </p:sp>
          <p:sp>
            <p:nvSpPr>
              <p:cNvPr id="49" name="Freeform 19"/>
              <p:cNvSpPr/>
              <p:nvPr/>
            </p:nvSpPr>
            <p:spPr>
              <a:xfrm>
                <a:off x="3612396" y="467356"/>
                <a:ext cx="3657220" cy="4352992"/>
              </a:xfrm>
              <a:custGeom>
                <a:avLst/>
                <a:gdLst>
                  <a:gd name="connsiteX0" fmla="*/ 1706493 w 3657220"/>
                  <a:gd name="connsiteY0" fmla="*/ 2315203 h 4352992"/>
                  <a:gd name="connsiteX1" fmla="*/ 1643051 w 3657220"/>
                  <a:gd name="connsiteY1" fmla="*/ 2379467 h 4352992"/>
                  <a:gd name="connsiteX2" fmla="*/ 1548922 w 3657220"/>
                  <a:gd name="connsiteY2" fmla="*/ 2472292 h 4352992"/>
                  <a:gd name="connsiteX3" fmla="*/ 1527879 w 3657220"/>
                  <a:gd name="connsiteY3" fmla="*/ 2493019 h 4352992"/>
                  <a:gd name="connsiteX4" fmla="*/ 1506023 w 3657220"/>
                  <a:gd name="connsiteY4" fmla="*/ 2473482 h 4352992"/>
                  <a:gd name="connsiteX5" fmla="*/ 1424670 w 3657220"/>
                  <a:gd name="connsiteY5" fmla="*/ 2397714 h 4352992"/>
                  <a:gd name="connsiteX6" fmla="*/ 1361666 w 3657220"/>
                  <a:gd name="connsiteY6" fmla="*/ 2338112 h 4352992"/>
                  <a:gd name="connsiteX7" fmla="*/ 1273863 w 3657220"/>
                  <a:gd name="connsiteY7" fmla="*/ 2423301 h 4352992"/>
                  <a:gd name="connsiteX8" fmla="*/ 1260711 w 3657220"/>
                  <a:gd name="connsiteY8" fmla="*/ 2435598 h 4352992"/>
                  <a:gd name="connsiteX9" fmla="*/ 1248248 w 3657220"/>
                  <a:gd name="connsiteY9" fmla="*/ 2425978 h 4352992"/>
                  <a:gd name="connsiteX10" fmla="*/ 1168837 w 3657220"/>
                  <a:gd name="connsiteY10" fmla="*/ 2363996 h 4352992"/>
                  <a:gd name="connsiteX11" fmla="*/ 1101074 w 3657220"/>
                  <a:gd name="connsiteY11" fmla="*/ 2377087 h 4352992"/>
                  <a:gd name="connsiteX12" fmla="*/ 1102640 w 3657220"/>
                  <a:gd name="connsiteY12" fmla="*/ 2392657 h 4352992"/>
                  <a:gd name="connsiteX13" fmla="*/ 1050972 w 3657220"/>
                  <a:gd name="connsiteY13" fmla="*/ 2474275 h 4352992"/>
                  <a:gd name="connsiteX14" fmla="*/ 1333171 w 3657220"/>
                  <a:gd name="connsiteY14" fmla="*/ 3834619 h 4352992"/>
                  <a:gd name="connsiteX15" fmla="*/ 1597584 w 3657220"/>
                  <a:gd name="connsiteY15" fmla="*/ 3834619 h 4352992"/>
                  <a:gd name="connsiteX16" fmla="*/ 1862122 w 3657220"/>
                  <a:gd name="connsiteY16" fmla="*/ 3834619 h 4352992"/>
                  <a:gd name="connsiteX17" fmla="*/ 2144383 w 3657220"/>
                  <a:gd name="connsiteY17" fmla="*/ 2474275 h 4352992"/>
                  <a:gd name="connsiteX18" fmla="*/ 2092528 w 3657220"/>
                  <a:gd name="connsiteY18" fmla="*/ 2392657 h 4352992"/>
                  <a:gd name="connsiteX19" fmla="*/ 2097726 w 3657220"/>
                  <a:gd name="connsiteY19" fmla="*/ 2363500 h 4352992"/>
                  <a:gd name="connsiteX20" fmla="*/ 2076996 w 3657220"/>
                  <a:gd name="connsiteY20" fmla="*/ 2356459 h 4352992"/>
                  <a:gd name="connsiteX21" fmla="*/ 1985184 w 3657220"/>
                  <a:gd name="connsiteY21" fmla="*/ 2322740 h 4352992"/>
                  <a:gd name="connsiteX22" fmla="*/ 1912161 w 3657220"/>
                  <a:gd name="connsiteY22" fmla="*/ 2424590 h 4352992"/>
                  <a:gd name="connsiteX23" fmla="*/ 1898195 w 3657220"/>
                  <a:gd name="connsiteY23" fmla="*/ 2443334 h 4352992"/>
                  <a:gd name="connsiteX24" fmla="*/ 1878217 w 3657220"/>
                  <a:gd name="connsiteY24" fmla="*/ 2428160 h 4352992"/>
                  <a:gd name="connsiteX25" fmla="*/ 1835630 w 3657220"/>
                  <a:gd name="connsiteY25" fmla="*/ 2395929 h 4352992"/>
                  <a:gd name="connsiteX26" fmla="*/ 1816341 w 3657220"/>
                  <a:gd name="connsiteY26" fmla="*/ 2425780 h 4352992"/>
                  <a:gd name="connsiteX27" fmla="*/ 1791102 w 3657220"/>
                  <a:gd name="connsiteY27" fmla="*/ 2464953 h 4352992"/>
                  <a:gd name="connsiteX28" fmla="*/ 1767429 w 3657220"/>
                  <a:gd name="connsiteY28" fmla="*/ 2423301 h 4352992"/>
                  <a:gd name="connsiteX29" fmla="*/ 1726220 w 3657220"/>
                  <a:gd name="connsiteY29" fmla="*/ 2351004 h 4352992"/>
                  <a:gd name="connsiteX30" fmla="*/ 1706493 w 3657220"/>
                  <a:gd name="connsiteY30" fmla="*/ 2315203 h 4352992"/>
                  <a:gd name="connsiteX31" fmla="*/ 1721774 w 3657220"/>
                  <a:gd name="connsiteY31" fmla="*/ 2210874 h 4352992"/>
                  <a:gd name="connsiteX32" fmla="*/ 1741376 w 3657220"/>
                  <a:gd name="connsiteY32" fmla="*/ 2248262 h 4352992"/>
                  <a:gd name="connsiteX33" fmla="*/ 1780080 w 3657220"/>
                  <a:gd name="connsiteY33" fmla="*/ 2321947 h 4352992"/>
                  <a:gd name="connsiteX34" fmla="*/ 1796801 w 3657220"/>
                  <a:gd name="connsiteY34" fmla="*/ 2354674 h 4352992"/>
                  <a:gd name="connsiteX35" fmla="*/ 1806321 w 3657220"/>
                  <a:gd name="connsiteY35" fmla="*/ 2341484 h 4352992"/>
                  <a:gd name="connsiteX36" fmla="*/ 1824170 w 3657220"/>
                  <a:gd name="connsiteY36" fmla="*/ 2316492 h 4352992"/>
                  <a:gd name="connsiteX37" fmla="*/ 1845901 w 3657220"/>
                  <a:gd name="connsiteY37" fmla="*/ 2335732 h 4352992"/>
                  <a:gd name="connsiteX38" fmla="*/ 1891243 w 3657220"/>
                  <a:gd name="connsiteY38" fmla="*/ 2375897 h 4352992"/>
                  <a:gd name="connsiteX39" fmla="*/ 1965269 w 3657220"/>
                  <a:gd name="connsiteY39" fmla="*/ 2291204 h 4352992"/>
                  <a:gd name="connsiteX40" fmla="*/ 1974663 w 3657220"/>
                  <a:gd name="connsiteY40" fmla="*/ 2280493 h 4352992"/>
                  <a:gd name="connsiteX41" fmla="*/ 1985873 w 3657220"/>
                  <a:gd name="connsiteY41" fmla="*/ 2286146 h 4352992"/>
                  <a:gd name="connsiteX42" fmla="*/ 2085138 w 3657220"/>
                  <a:gd name="connsiteY42" fmla="*/ 2338112 h 4352992"/>
                  <a:gd name="connsiteX43" fmla="*/ 2104302 w 3657220"/>
                  <a:gd name="connsiteY43" fmla="*/ 2348823 h 4352992"/>
                  <a:gd name="connsiteX44" fmla="*/ 2183337 w 3657220"/>
                  <a:gd name="connsiteY44" fmla="*/ 2302013 h 4352992"/>
                  <a:gd name="connsiteX45" fmla="*/ 2273959 w 3657220"/>
                  <a:gd name="connsiteY45" fmla="*/ 2392657 h 4352992"/>
                  <a:gd name="connsiteX46" fmla="*/ 2186594 w 3657220"/>
                  <a:gd name="connsiteY46" fmla="*/ 2483102 h 4352992"/>
                  <a:gd name="connsiteX47" fmla="*/ 1906211 w 3657220"/>
                  <a:gd name="connsiteY47" fmla="*/ 3834619 h 4352992"/>
                  <a:gd name="connsiteX48" fmla="*/ 2183150 w 3657220"/>
                  <a:gd name="connsiteY48" fmla="*/ 3834619 h 4352992"/>
                  <a:gd name="connsiteX49" fmla="*/ 2183150 w 3657220"/>
                  <a:gd name="connsiteY49" fmla="*/ 4137094 h 4352992"/>
                  <a:gd name="connsiteX50" fmla="*/ 2059147 w 3657220"/>
                  <a:gd name="connsiteY50" fmla="*/ 4352992 h 4352992"/>
                  <a:gd name="connsiteX51" fmla="*/ 1597584 w 3657220"/>
                  <a:gd name="connsiteY51" fmla="*/ 4352992 h 4352992"/>
                  <a:gd name="connsiteX52" fmla="*/ 1136020 w 3657220"/>
                  <a:gd name="connsiteY52" fmla="*/ 4352992 h 4352992"/>
                  <a:gd name="connsiteX53" fmla="*/ 1012018 w 3657220"/>
                  <a:gd name="connsiteY53" fmla="*/ 4137094 h 4352992"/>
                  <a:gd name="connsiteX54" fmla="*/ 1012018 w 3657220"/>
                  <a:gd name="connsiteY54" fmla="*/ 3834619 h 4352992"/>
                  <a:gd name="connsiteX55" fmla="*/ 1289144 w 3657220"/>
                  <a:gd name="connsiteY55" fmla="*/ 3834619 h 4352992"/>
                  <a:gd name="connsiteX56" fmla="*/ 1008761 w 3657220"/>
                  <a:gd name="connsiteY56" fmla="*/ 2483102 h 4352992"/>
                  <a:gd name="connsiteX57" fmla="*/ 921208 w 3657220"/>
                  <a:gd name="connsiteY57" fmla="*/ 2392657 h 4352992"/>
                  <a:gd name="connsiteX58" fmla="*/ 1012018 w 3657220"/>
                  <a:gd name="connsiteY58" fmla="*/ 2302013 h 4352992"/>
                  <a:gd name="connsiteX59" fmla="*/ 1096753 w 3657220"/>
                  <a:gd name="connsiteY59" fmla="*/ 2361417 h 4352992"/>
                  <a:gd name="connsiteX60" fmla="*/ 1168837 w 3657220"/>
                  <a:gd name="connsiteY60" fmla="*/ 2336327 h 4352992"/>
                  <a:gd name="connsiteX61" fmla="*/ 1173910 w 3657220"/>
                  <a:gd name="connsiteY61" fmla="*/ 2334542 h 4352992"/>
                  <a:gd name="connsiteX62" fmla="*/ 1180172 w 3657220"/>
                  <a:gd name="connsiteY62" fmla="*/ 2338211 h 4352992"/>
                  <a:gd name="connsiteX63" fmla="*/ 1255513 w 3657220"/>
                  <a:gd name="connsiteY63" fmla="*/ 2384128 h 4352992"/>
                  <a:gd name="connsiteX64" fmla="*/ 1342440 w 3657220"/>
                  <a:gd name="connsiteY64" fmla="*/ 2284063 h 4352992"/>
                  <a:gd name="connsiteX65" fmla="*/ 1358347 w 3657220"/>
                  <a:gd name="connsiteY65" fmla="*/ 2265815 h 4352992"/>
                  <a:gd name="connsiteX66" fmla="*/ 1378826 w 3657220"/>
                  <a:gd name="connsiteY66" fmla="*/ 2282576 h 4352992"/>
                  <a:gd name="connsiteX67" fmla="*/ 1463561 w 3657220"/>
                  <a:gd name="connsiteY67" fmla="*/ 2354376 h 4352992"/>
                  <a:gd name="connsiteX68" fmla="*/ 1525124 w 3657220"/>
                  <a:gd name="connsiteY68" fmla="*/ 2407532 h 4352992"/>
                  <a:gd name="connsiteX69" fmla="*/ 1597458 w 3657220"/>
                  <a:gd name="connsiteY69" fmla="*/ 2333947 h 4352992"/>
                  <a:gd name="connsiteX70" fmla="*/ 1691400 w 3657220"/>
                  <a:gd name="connsiteY70" fmla="*/ 2240923 h 4352992"/>
                  <a:gd name="connsiteX71" fmla="*/ 3137661 w 3657220"/>
                  <a:gd name="connsiteY71" fmla="*/ 2085591 h 4352992"/>
                  <a:gd name="connsiteX72" fmla="*/ 3137803 w 3657220"/>
                  <a:gd name="connsiteY72" fmla="*/ 2085591 h 4352992"/>
                  <a:gd name="connsiteX73" fmla="*/ 3563320 w 3657220"/>
                  <a:gd name="connsiteY73" fmla="*/ 2086229 h 4352992"/>
                  <a:gd name="connsiteX74" fmla="*/ 3657220 w 3657220"/>
                  <a:gd name="connsiteY74" fmla="*/ 2180369 h 4352992"/>
                  <a:gd name="connsiteX75" fmla="*/ 3563206 w 3657220"/>
                  <a:gd name="connsiteY75" fmla="*/ 2274238 h 4352992"/>
                  <a:gd name="connsiteX76" fmla="*/ 3563064 w 3657220"/>
                  <a:gd name="connsiteY76" fmla="*/ 2274238 h 4352992"/>
                  <a:gd name="connsiteX77" fmla="*/ 3137547 w 3657220"/>
                  <a:gd name="connsiteY77" fmla="*/ 2273601 h 4352992"/>
                  <a:gd name="connsiteX78" fmla="*/ 3043647 w 3657220"/>
                  <a:gd name="connsiteY78" fmla="*/ 2179460 h 4352992"/>
                  <a:gd name="connsiteX79" fmla="*/ 3137661 w 3657220"/>
                  <a:gd name="connsiteY79" fmla="*/ 2085591 h 4352992"/>
                  <a:gd name="connsiteX80" fmla="*/ 93912 w 3657220"/>
                  <a:gd name="connsiteY80" fmla="*/ 729578 h 4352992"/>
                  <a:gd name="connsiteX81" fmla="*/ 160400 w 3657220"/>
                  <a:gd name="connsiteY81" fmla="*/ 757041 h 4352992"/>
                  <a:gd name="connsiteX82" fmla="*/ 425938 w 3657220"/>
                  <a:gd name="connsiteY82" fmla="*/ 1021969 h 4352992"/>
                  <a:gd name="connsiteX83" fmla="*/ 426113 w 3657220"/>
                  <a:gd name="connsiteY83" fmla="*/ 1154926 h 4352992"/>
                  <a:gd name="connsiteX84" fmla="*/ 359554 w 3657220"/>
                  <a:gd name="connsiteY84" fmla="*/ 1182527 h 4352992"/>
                  <a:gd name="connsiteX85" fmla="*/ 293169 w 3657220"/>
                  <a:gd name="connsiteY85" fmla="*/ 1155076 h 4352992"/>
                  <a:gd name="connsiteX86" fmla="*/ 27609 w 3657220"/>
                  <a:gd name="connsiteY86" fmla="*/ 890147 h 4352992"/>
                  <a:gd name="connsiteX87" fmla="*/ 27456 w 3657220"/>
                  <a:gd name="connsiteY87" fmla="*/ 757190 h 4352992"/>
                  <a:gd name="connsiteX88" fmla="*/ 93912 w 3657220"/>
                  <a:gd name="connsiteY88" fmla="*/ 729578 h 4352992"/>
                  <a:gd name="connsiteX89" fmla="*/ 3006239 w 3657220"/>
                  <a:gd name="connsiteY89" fmla="*/ 633789 h 4352992"/>
                  <a:gd name="connsiteX90" fmla="*/ 3072663 w 3657220"/>
                  <a:gd name="connsiteY90" fmla="*/ 661412 h 4352992"/>
                  <a:gd name="connsiteX91" fmla="*/ 3072488 w 3657220"/>
                  <a:gd name="connsiteY91" fmla="*/ 794366 h 4352992"/>
                  <a:gd name="connsiteX92" fmla="*/ 2806089 w 3657220"/>
                  <a:gd name="connsiteY92" fmla="*/ 1060080 h 4352992"/>
                  <a:gd name="connsiteX93" fmla="*/ 2739692 w 3657220"/>
                  <a:gd name="connsiteY93" fmla="*/ 1087537 h 4352992"/>
                  <a:gd name="connsiteX94" fmla="*/ 2673141 w 3657220"/>
                  <a:gd name="connsiteY94" fmla="*/ 1059909 h 4352992"/>
                  <a:gd name="connsiteX95" fmla="*/ 2673316 w 3657220"/>
                  <a:gd name="connsiteY95" fmla="*/ 926977 h 4352992"/>
                  <a:gd name="connsiteX96" fmla="*/ 2939715 w 3657220"/>
                  <a:gd name="connsiteY96" fmla="*/ 661241 h 4352992"/>
                  <a:gd name="connsiteX97" fmla="*/ 3006239 w 3657220"/>
                  <a:gd name="connsiteY97" fmla="*/ 633789 h 4352992"/>
                  <a:gd name="connsiteX98" fmla="*/ 1583297 w 3657220"/>
                  <a:gd name="connsiteY98" fmla="*/ 0 h 4352992"/>
                  <a:gd name="connsiteX99" fmla="*/ 1583436 w 3657220"/>
                  <a:gd name="connsiteY99" fmla="*/ 0 h 4352992"/>
                  <a:gd name="connsiteX100" fmla="*/ 1677298 w 3657220"/>
                  <a:gd name="connsiteY100" fmla="*/ 94173 h 4352992"/>
                  <a:gd name="connsiteX101" fmla="*/ 1676677 w 3657220"/>
                  <a:gd name="connsiteY101" fmla="*/ 495731 h 4352992"/>
                  <a:gd name="connsiteX102" fmla="*/ 1582676 w 3657220"/>
                  <a:gd name="connsiteY102" fmla="*/ 589604 h 4352992"/>
                  <a:gd name="connsiteX103" fmla="*/ 1582519 w 3657220"/>
                  <a:gd name="connsiteY103" fmla="*/ 589604 h 4352992"/>
                  <a:gd name="connsiteX104" fmla="*/ 1488666 w 3657220"/>
                  <a:gd name="connsiteY104" fmla="*/ 495459 h 4352992"/>
                  <a:gd name="connsiteX105" fmla="*/ 1489287 w 3657220"/>
                  <a:gd name="connsiteY105" fmla="*/ 93845 h 4352992"/>
                  <a:gd name="connsiteX106" fmla="*/ 1583297 w 3657220"/>
                  <a:gd name="connsiteY106" fmla="*/ 0 h 4352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3657220" h="4352992">
                    <a:moveTo>
                      <a:pt x="1706493" y="2315203"/>
                    </a:moveTo>
                    <a:cubicBezTo>
                      <a:pt x="1685387" y="2336724"/>
                      <a:pt x="1664407" y="2358244"/>
                      <a:pt x="1643051" y="2379467"/>
                    </a:cubicBezTo>
                    <a:lnTo>
                      <a:pt x="1548922" y="2472292"/>
                    </a:lnTo>
                    <a:lnTo>
                      <a:pt x="1527879" y="2493019"/>
                    </a:lnTo>
                    <a:lnTo>
                      <a:pt x="1506023" y="2473482"/>
                    </a:lnTo>
                    <a:cubicBezTo>
                      <a:pt x="1478466" y="2448689"/>
                      <a:pt x="1451787" y="2423003"/>
                      <a:pt x="1424670" y="2397714"/>
                    </a:cubicBezTo>
                    <a:cubicBezTo>
                      <a:pt x="1403689" y="2377880"/>
                      <a:pt x="1382584" y="2358046"/>
                      <a:pt x="1361666" y="2338112"/>
                    </a:cubicBezTo>
                    <a:cubicBezTo>
                      <a:pt x="1332545" y="2366674"/>
                      <a:pt x="1303674" y="2395433"/>
                      <a:pt x="1273863" y="2423301"/>
                    </a:cubicBezTo>
                    <a:lnTo>
                      <a:pt x="1260711" y="2435598"/>
                    </a:lnTo>
                    <a:lnTo>
                      <a:pt x="1248248" y="2425978"/>
                    </a:lnTo>
                    <a:cubicBezTo>
                      <a:pt x="1221694" y="2405450"/>
                      <a:pt x="1195078" y="2385020"/>
                      <a:pt x="1168837" y="2363996"/>
                    </a:cubicBezTo>
                    <a:cubicBezTo>
                      <a:pt x="1146291" y="2368558"/>
                      <a:pt x="1123745" y="2373021"/>
                      <a:pt x="1101074" y="2377087"/>
                    </a:cubicBezTo>
                    <a:cubicBezTo>
                      <a:pt x="1101951" y="2382144"/>
                      <a:pt x="1102640" y="2387301"/>
                      <a:pt x="1102640" y="2392657"/>
                    </a:cubicBezTo>
                    <a:cubicBezTo>
                      <a:pt x="1102640" y="2428755"/>
                      <a:pt x="1081409" y="2459697"/>
                      <a:pt x="1050972" y="2474275"/>
                    </a:cubicBezTo>
                    <a:lnTo>
                      <a:pt x="1333171" y="3834619"/>
                    </a:lnTo>
                    <a:lnTo>
                      <a:pt x="1597584" y="3834619"/>
                    </a:lnTo>
                    <a:cubicBezTo>
                      <a:pt x="1597584" y="3834619"/>
                      <a:pt x="1862122" y="3834619"/>
                      <a:pt x="1862122" y="3834619"/>
                    </a:cubicBezTo>
                    <a:lnTo>
                      <a:pt x="2144383" y="2474275"/>
                    </a:lnTo>
                    <a:cubicBezTo>
                      <a:pt x="2113758" y="2459697"/>
                      <a:pt x="2092528" y="2428854"/>
                      <a:pt x="2092528" y="2392657"/>
                    </a:cubicBezTo>
                    <a:cubicBezTo>
                      <a:pt x="2092528" y="2382442"/>
                      <a:pt x="2094594" y="2372723"/>
                      <a:pt x="2097726" y="2363500"/>
                    </a:cubicBezTo>
                    <a:cubicBezTo>
                      <a:pt x="2090837" y="2361120"/>
                      <a:pt x="2083885" y="2358938"/>
                      <a:pt x="2076996" y="2356459"/>
                    </a:cubicBezTo>
                    <a:cubicBezTo>
                      <a:pt x="2046371" y="2345252"/>
                      <a:pt x="2015684" y="2334244"/>
                      <a:pt x="1985184" y="2322740"/>
                    </a:cubicBezTo>
                    <a:cubicBezTo>
                      <a:pt x="1961010" y="2356856"/>
                      <a:pt x="1937024" y="2391070"/>
                      <a:pt x="1912161" y="2424590"/>
                    </a:cubicBezTo>
                    <a:lnTo>
                      <a:pt x="1898195" y="2443334"/>
                    </a:lnTo>
                    <a:lnTo>
                      <a:pt x="1878217" y="2428160"/>
                    </a:lnTo>
                    <a:lnTo>
                      <a:pt x="1835630" y="2395929"/>
                    </a:lnTo>
                    <a:lnTo>
                      <a:pt x="1816341" y="2425780"/>
                    </a:lnTo>
                    <a:lnTo>
                      <a:pt x="1791102" y="2464953"/>
                    </a:lnTo>
                    <a:lnTo>
                      <a:pt x="1767429" y="2423301"/>
                    </a:lnTo>
                    <a:lnTo>
                      <a:pt x="1726220" y="2351004"/>
                    </a:lnTo>
                    <a:cubicBezTo>
                      <a:pt x="1719457" y="2339203"/>
                      <a:pt x="1713006" y="2327203"/>
                      <a:pt x="1706493" y="2315203"/>
                    </a:cubicBezTo>
                    <a:close/>
                    <a:moveTo>
                      <a:pt x="1721774" y="2210874"/>
                    </a:moveTo>
                    <a:lnTo>
                      <a:pt x="1741376" y="2248262"/>
                    </a:lnTo>
                    <a:cubicBezTo>
                      <a:pt x="1754277" y="2272857"/>
                      <a:pt x="1767554" y="2297154"/>
                      <a:pt x="1780080" y="2321947"/>
                    </a:cubicBezTo>
                    <a:lnTo>
                      <a:pt x="1796801" y="2354674"/>
                    </a:lnTo>
                    <a:lnTo>
                      <a:pt x="1806321" y="2341484"/>
                    </a:lnTo>
                    <a:lnTo>
                      <a:pt x="1824170" y="2316492"/>
                    </a:lnTo>
                    <a:lnTo>
                      <a:pt x="1845901" y="2335732"/>
                    </a:lnTo>
                    <a:lnTo>
                      <a:pt x="1891243" y="2375897"/>
                    </a:lnTo>
                    <a:cubicBezTo>
                      <a:pt x="1915731" y="2347434"/>
                      <a:pt x="1940469" y="2319368"/>
                      <a:pt x="1965269" y="2291204"/>
                    </a:cubicBezTo>
                    <a:lnTo>
                      <a:pt x="1974663" y="2280493"/>
                    </a:lnTo>
                    <a:lnTo>
                      <a:pt x="1985873" y="2286146"/>
                    </a:lnTo>
                    <a:cubicBezTo>
                      <a:pt x="2019128" y="2303005"/>
                      <a:pt x="2052070" y="2320856"/>
                      <a:pt x="2085138" y="2338112"/>
                    </a:cubicBezTo>
                    <a:cubicBezTo>
                      <a:pt x="2091588" y="2341682"/>
                      <a:pt x="2097914" y="2345352"/>
                      <a:pt x="2104302" y="2348823"/>
                    </a:cubicBezTo>
                    <a:cubicBezTo>
                      <a:pt x="2119771" y="2320955"/>
                      <a:pt x="2149143" y="2302013"/>
                      <a:pt x="2183337" y="2302013"/>
                    </a:cubicBezTo>
                    <a:cubicBezTo>
                      <a:pt x="2233377" y="2302013"/>
                      <a:pt x="2273959" y="2342575"/>
                      <a:pt x="2273959" y="2392657"/>
                    </a:cubicBezTo>
                    <a:cubicBezTo>
                      <a:pt x="2273959" y="2441648"/>
                      <a:pt x="2235068" y="2481317"/>
                      <a:pt x="2186594" y="2483102"/>
                    </a:cubicBezTo>
                    <a:lnTo>
                      <a:pt x="1906211" y="3834619"/>
                    </a:lnTo>
                    <a:lnTo>
                      <a:pt x="2183150" y="3834619"/>
                    </a:lnTo>
                    <a:lnTo>
                      <a:pt x="2183150" y="4137094"/>
                    </a:lnTo>
                    <a:lnTo>
                      <a:pt x="2059147" y="4352992"/>
                    </a:lnTo>
                    <a:lnTo>
                      <a:pt x="1597584" y="4352992"/>
                    </a:lnTo>
                    <a:lnTo>
                      <a:pt x="1136020" y="4352992"/>
                    </a:lnTo>
                    <a:lnTo>
                      <a:pt x="1012018" y="4137094"/>
                    </a:lnTo>
                    <a:lnTo>
                      <a:pt x="1012018" y="3834619"/>
                    </a:lnTo>
                    <a:lnTo>
                      <a:pt x="1289144" y="3834619"/>
                    </a:lnTo>
                    <a:lnTo>
                      <a:pt x="1008761" y="2483102"/>
                    </a:lnTo>
                    <a:cubicBezTo>
                      <a:pt x="960100" y="2481317"/>
                      <a:pt x="921208" y="2441648"/>
                      <a:pt x="921208" y="2392657"/>
                    </a:cubicBezTo>
                    <a:cubicBezTo>
                      <a:pt x="921208" y="2342575"/>
                      <a:pt x="961791" y="2302013"/>
                      <a:pt x="1012018" y="2302013"/>
                    </a:cubicBezTo>
                    <a:cubicBezTo>
                      <a:pt x="1051035" y="2302013"/>
                      <a:pt x="1084039" y="2326806"/>
                      <a:pt x="1096753" y="2361417"/>
                    </a:cubicBezTo>
                    <a:cubicBezTo>
                      <a:pt x="1120739" y="2352789"/>
                      <a:pt x="1144788" y="2344459"/>
                      <a:pt x="1168837" y="2336327"/>
                    </a:cubicBezTo>
                    <a:lnTo>
                      <a:pt x="1173910" y="2334542"/>
                    </a:lnTo>
                    <a:lnTo>
                      <a:pt x="1180172" y="2338211"/>
                    </a:lnTo>
                    <a:cubicBezTo>
                      <a:pt x="1205536" y="2353186"/>
                      <a:pt x="1230525" y="2368657"/>
                      <a:pt x="1255513" y="2384128"/>
                    </a:cubicBezTo>
                    <a:cubicBezTo>
                      <a:pt x="1284134" y="2350409"/>
                      <a:pt x="1313443" y="2317385"/>
                      <a:pt x="1342440" y="2284063"/>
                    </a:cubicBezTo>
                    <a:lnTo>
                      <a:pt x="1358347" y="2265815"/>
                    </a:lnTo>
                    <a:lnTo>
                      <a:pt x="1378826" y="2282576"/>
                    </a:lnTo>
                    <a:cubicBezTo>
                      <a:pt x="1407510" y="2305980"/>
                      <a:pt x="1435316" y="2330476"/>
                      <a:pt x="1463561" y="2354376"/>
                    </a:cubicBezTo>
                    <a:cubicBezTo>
                      <a:pt x="1484040" y="2372128"/>
                      <a:pt x="1504645" y="2389781"/>
                      <a:pt x="1525124" y="2407532"/>
                    </a:cubicBezTo>
                    <a:lnTo>
                      <a:pt x="1597458" y="2333947"/>
                    </a:lnTo>
                    <a:cubicBezTo>
                      <a:pt x="1628459" y="2302608"/>
                      <a:pt x="1660086" y="2271964"/>
                      <a:pt x="1691400" y="2240923"/>
                    </a:cubicBezTo>
                    <a:close/>
                    <a:moveTo>
                      <a:pt x="3137661" y="2085591"/>
                    </a:moveTo>
                    <a:cubicBezTo>
                      <a:pt x="3137717" y="2085591"/>
                      <a:pt x="3137746" y="2085591"/>
                      <a:pt x="3137803" y="2085591"/>
                    </a:cubicBezTo>
                    <a:lnTo>
                      <a:pt x="3563320" y="2086229"/>
                    </a:lnTo>
                    <a:cubicBezTo>
                      <a:pt x="3615256" y="2086307"/>
                      <a:pt x="3657276" y="2128456"/>
                      <a:pt x="3657220" y="2180369"/>
                    </a:cubicBezTo>
                    <a:cubicBezTo>
                      <a:pt x="3657134" y="2232247"/>
                      <a:pt x="3615057" y="2274238"/>
                      <a:pt x="3563206" y="2274238"/>
                    </a:cubicBezTo>
                    <a:cubicBezTo>
                      <a:pt x="3563150" y="2274238"/>
                      <a:pt x="3563121" y="2274238"/>
                      <a:pt x="3563064" y="2274238"/>
                    </a:cubicBezTo>
                    <a:lnTo>
                      <a:pt x="3137547" y="2273601"/>
                    </a:lnTo>
                    <a:cubicBezTo>
                      <a:pt x="3085611" y="2273522"/>
                      <a:pt x="3043590" y="2231373"/>
                      <a:pt x="3043647" y="2179460"/>
                    </a:cubicBezTo>
                    <a:cubicBezTo>
                      <a:pt x="3043732" y="2127583"/>
                      <a:pt x="3085810" y="2085591"/>
                      <a:pt x="3137661" y="2085591"/>
                    </a:cubicBezTo>
                    <a:close/>
                    <a:moveTo>
                      <a:pt x="93912" y="729578"/>
                    </a:moveTo>
                    <a:cubicBezTo>
                      <a:pt x="117970" y="729552"/>
                      <a:pt x="142034" y="738704"/>
                      <a:pt x="160400" y="757041"/>
                    </a:cubicBezTo>
                    <a:cubicBezTo>
                      <a:pt x="160400" y="757041"/>
                      <a:pt x="425938" y="1021969"/>
                      <a:pt x="425938" y="1021969"/>
                    </a:cubicBezTo>
                    <a:cubicBezTo>
                      <a:pt x="462714" y="1058643"/>
                      <a:pt x="462780" y="1118167"/>
                      <a:pt x="426113" y="1154926"/>
                    </a:cubicBezTo>
                    <a:cubicBezTo>
                      <a:pt x="407736" y="1173305"/>
                      <a:pt x="383634" y="1182527"/>
                      <a:pt x="359554" y="1182527"/>
                    </a:cubicBezTo>
                    <a:cubicBezTo>
                      <a:pt x="335539" y="1182527"/>
                      <a:pt x="311502" y="1173369"/>
                      <a:pt x="293169" y="1155076"/>
                    </a:cubicBezTo>
                    <a:lnTo>
                      <a:pt x="27609" y="890147"/>
                    </a:lnTo>
                    <a:cubicBezTo>
                      <a:pt x="-9145" y="853495"/>
                      <a:pt x="-9210" y="793949"/>
                      <a:pt x="27456" y="757190"/>
                    </a:cubicBezTo>
                    <a:cubicBezTo>
                      <a:pt x="45801" y="738811"/>
                      <a:pt x="69854" y="729605"/>
                      <a:pt x="93912" y="729578"/>
                    </a:cubicBezTo>
                    <a:close/>
                    <a:moveTo>
                      <a:pt x="3006239" y="633789"/>
                    </a:moveTo>
                    <a:cubicBezTo>
                      <a:pt x="3030298" y="633822"/>
                      <a:pt x="3054340" y="643033"/>
                      <a:pt x="3072663" y="661412"/>
                    </a:cubicBezTo>
                    <a:cubicBezTo>
                      <a:pt x="3109332" y="698171"/>
                      <a:pt x="3109266" y="757693"/>
                      <a:pt x="3072488" y="794366"/>
                    </a:cubicBezTo>
                    <a:lnTo>
                      <a:pt x="2806089" y="1060080"/>
                    </a:lnTo>
                    <a:cubicBezTo>
                      <a:pt x="2787744" y="1078385"/>
                      <a:pt x="2763707" y="1087537"/>
                      <a:pt x="2739692" y="1087537"/>
                    </a:cubicBezTo>
                    <a:cubicBezTo>
                      <a:pt x="2715589" y="1087537"/>
                      <a:pt x="2691508" y="1078321"/>
                      <a:pt x="2673141" y="1059909"/>
                    </a:cubicBezTo>
                    <a:cubicBezTo>
                      <a:pt x="2636473" y="1023150"/>
                      <a:pt x="2636539" y="963629"/>
                      <a:pt x="2673316" y="926977"/>
                    </a:cubicBezTo>
                    <a:lnTo>
                      <a:pt x="2939715" y="661241"/>
                    </a:lnTo>
                    <a:cubicBezTo>
                      <a:pt x="2958104" y="642904"/>
                      <a:pt x="2982180" y="633757"/>
                      <a:pt x="3006239" y="633789"/>
                    </a:cubicBezTo>
                    <a:close/>
                    <a:moveTo>
                      <a:pt x="1583297" y="0"/>
                    </a:moveTo>
                    <a:cubicBezTo>
                      <a:pt x="1583340" y="0"/>
                      <a:pt x="1583393" y="0"/>
                      <a:pt x="1583436" y="0"/>
                    </a:cubicBezTo>
                    <a:cubicBezTo>
                      <a:pt x="1635349" y="82"/>
                      <a:pt x="1677385" y="42255"/>
                      <a:pt x="1677298" y="94173"/>
                    </a:cubicBezTo>
                    <a:lnTo>
                      <a:pt x="1676677" y="495731"/>
                    </a:lnTo>
                    <a:cubicBezTo>
                      <a:pt x="1676589" y="547622"/>
                      <a:pt x="1634519" y="589604"/>
                      <a:pt x="1582676" y="589604"/>
                    </a:cubicBezTo>
                    <a:cubicBezTo>
                      <a:pt x="1582623" y="589604"/>
                      <a:pt x="1582571" y="589604"/>
                      <a:pt x="1582519" y="589604"/>
                    </a:cubicBezTo>
                    <a:cubicBezTo>
                      <a:pt x="1530614" y="589522"/>
                      <a:pt x="1488579" y="547376"/>
                      <a:pt x="1488666" y="495459"/>
                    </a:cubicBezTo>
                    <a:lnTo>
                      <a:pt x="1489287" y="93845"/>
                    </a:lnTo>
                    <a:cubicBezTo>
                      <a:pt x="1489374" y="41982"/>
                      <a:pt x="1531445" y="0"/>
                      <a:pt x="1583297" y="0"/>
                    </a:cubicBezTo>
                    <a:close/>
                  </a:path>
                </a:pathLst>
              </a:custGeom>
              <a:solidFill>
                <a:srgbClr val="A5B592">
                  <a:lumMod val="50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Lato Light"/>
                  <a:ea typeface="+mn-ea"/>
                </a:endParaRPr>
              </a:p>
            </p:txBody>
          </p:sp>
          <p:sp>
            <p:nvSpPr>
              <p:cNvPr id="50" name="Freeform 20"/>
              <p:cNvSpPr/>
              <p:nvPr/>
            </p:nvSpPr>
            <p:spPr>
              <a:xfrm>
                <a:off x="4563084" y="4358495"/>
                <a:ext cx="1295819" cy="503025"/>
              </a:xfrm>
              <a:custGeom>
                <a:avLst/>
                <a:gdLst>
                  <a:gd name="connsiteX0" fmla="*/ 149797 w 1295819"/>
                  <a:gd name="connsiteY0" fmla="*/ 420066 h 503025"/>
                  <a:gd name="connsiteX1" fmla="*/ 1136461 w 1295819"/>
                  <a:gd name="connsiteY1" fmla="*/ 420066 h 503025"/>
                  <a:gd name="connsiteX2" fmla="*/ 1175714 w 1295819"/>
                  <a:gd name="connsiteY2" fmla="*/ 461603 h 503025"/>
                  <a:gd name="connsiteX3" fmla="*/ 1136461 w 1295819"/>
                  <a:gd name="connsiteY3" fmla="*/ 503025 h 503025"/>
                  <a:gd name="connsiteX4" fmla="*/ 149797 w 1295819"/>
                  <a:gd name="connsiteY4" fmla="*/ 503025 h 503025"/>
                  <a:gd name="connsiteX5" fmla="*/ 110543 w 1295819"/>
                  <a:gd name="connsiteY5" fmla="*/ 461603 h 503025"/>
                  <a:gd name="connsiteX6" fmla="*/ 149797 w 1295819"/>
                  <a:gd name="connsiteY6" fmla="*/ 420066 h 503025"/>
                  <a:gd name="connsiteX7" fmla="*/ 47634 w 1295819"/>
                  <a:gd name="connsiteY7" fmla="*/ 198978 h 503025"/>
                  <a:gd name="connsiteX8" fmla="*/ 1248006 w 1295819"/>
                  <a:gd name="connsiteY8" fmla="*/ 198978 h 503025"/>
                  <a:gd name="connsiteX9" fmla="*/ 1295819 w 1295819"/>
                  <a:gd name="connsiteY9" fmla="*/ 249516 h 503025"/>
                  <a:gd name="connsiteX10" fmla="*/ 1248006 w 1295819"/>
                  <a:gd name="connsiteY10" fmla="*/ 299895 h 503025"/>
                  <a:gd name="connsiteX11" fmla="*/ 47634 w 1295819"/>
                  <a:gd name="connsiteY11" fmla="*/ 299895 h 503025"/>
                  <a:gd name="connsiteX12" fmla="*/ 0 w 1295819"/>
                  <a:gd name="connsiteY12" fmla="*/ 249516 h 503025"/>
                  <a:gd name="connsiteX13" fmla="*/ 47634 w 1295819"/>
                  <a:gd name="connsiteY13" fmla="*/ 198978 h 503025"/>
                  <a:gd name="connsiteX14" fmla="*/ 47634 w 1295819"/>
                  <a:gd name="connsiteY14" fmla="*/ 0 h 503025"/>
                  <a:gd name="connsiteX15" fmla="*/ 1248006 w 1295819"/>
                  <a:gd name="connsiteY15" fmla="*/ 0 h 503025"/>
                  <a:gd name="connsiteX16" fmla="*/ 1295819 w 1295819"/>
                  <a:gd name="connsiteY16" fmla="*/ 50548 h 503025"/>
                  <a:gd name="connsiteX17" fmla="*/ 1248006 w 1295819"/>
                  <a:gd name="connsiteY17" fmla="*/ 100973 h 503025"/>
                  <a:gd name="connsiteX18" fmla="*/ 47634 w 1295819"/>
                  <a:gd name="connsiteY18" fmla="*/ 100973 h 503025"/>
                  <a:gd name="connsiteX19" fmla="*/ 0 w 1295819"/>
                  <a:gd name="connsiteY19" fmla="*/ 50548 h 503025"/>
                  <a:gd name="connsiteX20" fmla="*/ 47634 w 1295819"/>
                  <a:gd name="connsiteY20" fmla="*/ 0 h 50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95819" h="503025">
                    <a:moveTo>
                      <a:pt x="149797" y="420066"/>
                    </a:moveTo>
                    <a:lnTo>
                      <a:pt x="1136461" y="420066"/>
                    </a:lnTo>
                    <a:cubicBezTo>
                      <a:pt x="1158060" y="420066"/>
                      <a:pt x="1175714" y="438724"/>
                      <a:pt x="1175714" y="461603"/>
                    </a:cubicBezTo>
                    <a:cubicBezTo>
                      <a:pt x="1175714" y="484517"/>
                      <a:pt x="1158060" y="503025"/>
                      <a:pt x="1136461" y="503025"/>
                    </a:cubicBezTo>
                    <a:lnTo>
                      <a:pt x="149797" y="503025"/>
                    </a:lnTo>
                    <a:cubicBezTo>
                      <a:pt x="128050" y="503025"/>
                      <a:pt x="110543" y="484517"/>
                      <a:pt x="110543" y="461603"/>
                    </a:cubicBezTo>
                    <a:cubicBezTo>
                      <a:pt x="110543" y="438724"/>
                      <a:pt x="128050" y="420066"/>
                      <a:pt x="149797" y="420066"/>
                    </a:cubicBezTo>
                    <a:close/>
                    <a:moveTo>
                      <a:pt x="47634" y="198978"/>
                    </a:moveTo>
                    <a:lnTo>
                      <a:pt x="1248006" y="198978"/>
                    </a:lnTo>
                    <a:cubicBezTo>
                      <a:pt x="1274582" y="198978"/>
                      <a:pt x="1295819" y="221558"/>
                      <a:pt x="1295819" y="249516"/>
                    </a:cubicBezTo>
                    <a:cubicBezTo>
                      <a:pt x="1295819" y="277315"/>
                      <a:pt x="1274582" y="299895"/>
                      <a:pt x="1248006" y="299895"/>
                    </a:cubicBezTo>
                    <a:lnTo>
                      <a:pt x="47634" y="299895"/>
                    </a:lnTo>
                    <a:cubicBezTo>
                      <a:pt x="21417" y="299895"/>
                      <a:pt x="0" y="277315"/>
                      <a:pt x="0" y="249516"/>
                    </a:cubicBezTo>
                    <a:cubicBezTo>
                      <a:pt x="0" y="221558"/>
                      <a:pt x="21417" y="198978"/>
                      <a:pt x="47634" y="198978"/>
                    </a:cubicBezTo>
                    <a:close/>
                    <a:moveTo>
                      <a:pt x="47634" y="0"/>
                    </a:moveTo>
                    <a:lnTo>
                      <a:pt x="1248006" y="0"/>
                    </a:lnTo>
                    <a:cubicBezTo>
                      <a:pt x="1274582" y="0"/>
                      <a:pt x="1295819" y="22644"/>
                      <a:pt x="1295819" y="50548"/>
                    </a:cubicBezTo>
                    <a:cubicBezTo>
                      <a:pt x="1295819" y="78320"/>
                      <a:pt x="1274582" y="100973"/>
                      <a:pt x="1248006" y="100973"/>
                    </a:cubicBezTo>
                    <a:lnTo>
                      <a:pt x="47634" y="100973"/>
                    </a:lnTo>
                    <a:cubicBezTo>
                      <a:pt x="21417" y="100973"/>
                      <a:pt x="0" y="78320"/>
                      <a:pt x="0" y="50548"/>
                    </a:cubicBezTo>
                    <a:cubicBezTo>
                      <a:pt x="0" y="22644"/>
                      <a:pt x="21417" y="0"/>
                      <a:pt x="47634" y="0"/>
                    </a:cubicBezTo>
                    <a:close/>
                  </a:path>
                </a:pathLst>
              </a:custGeom>
              <a:solidFill>
                <a:srgbClr val="A5B592">
                  <a:lumMod val="75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Lato Light"/>
                  <a:ea typeface="+mn-ea"/>
                </a:endParaRPr>
              </a:p>
            </p:txBody>
          </p:sp>
        </p:grpSp>
        <p:grpSp>
          <p:nvGrpSpPr>
            <p:cNvPr id="40" name="Group 10"/>
            <p:cNvGrpSpPr/>
            <p:nvPr/>
          </p:nvGrpSpPr>
          <p:grpSpPr>
            <a:xfrm>
              <a:off x="720859" y="4991360"/>
              <a:ext cx="1298409" cy="1443111"/>
              <a:chOff x="472966" y="437878"/>
              <a:chExt cx="2065693" cy="2295907"/>
            </a:xfrm>
          </p:grpSpPr>
          <p:sp>
            <p:nvSpPr>
              <p:cNvPr id="41" name="Shape 31"/>
              <p:cNvSpPr/>
              <p:nvPr/>
            </p:nvSpPr>
            <p:spPr>
              <a:xfrm>
                <a:off x="863554" y="791617"/>
                <a:ext cx="1264092" cy="1451550"/>
              </a:xfrm>
              <a:custGeom>
                <a:avLst/>
                <a:gdLst/>
                <a:ahLst/>
                <a:cxnLst>
                  <a:cxn ang="0">
                    <a:pos x="wd2" y="hd2"/>
                  </a:cxn>
                  <a:cxn ang="5400000">
                    <a:pos x="wd2" y="hd2"/>
                  </a:cxn>
                  <a:cxn ang="10800000">
                    <a:pos x="wd2" y="hd2"/>
                  </a:cxn>
                  <a:cxn ang="16200000">
                    <a:pos x="wd2" y="hd2"/>
                  </a:cxn>
                </a:cxnLst>
                <a:rect l="0" t="0" r="r" b="b"/>
                <a:pathLst>
                  <a:path w="21111" h="21265" extrusionOk="0">
                    <a:moveTo>
                      <a:pt x="9559" y="1"/>
                    </a:moveTo>
                    <a:cubicBezTo>
                      <a:pt x="6586" y="38"/>
                      <a:pt x="-129" y="2280"/>
                      <a:pt x="2" y="8931"/>
                    </a:cubicBezTo>
                    <a:cubicBezTo>
                      <a:pt x="132" y="15583"/>
                      <a:pt x="5905" y="18289"/>
                      <a:pt x="6996" y="21122"/>
                    </a:cubicBezTo>
                    <a:cubicBezTo>
                      <a:pt x="6996" y="21122"/>
                      <a:pt x="12935" y="21523"/>
                      <a:pt x="14747" y="20982"/>
                    </a:cubicBezTo>
                    <a:cubicBezTo>
                      <a:pt x="14747" y="20982"/>
                      <a:pt x="15366" y="19359"/>
                      <a:pt x="16741" y="17752"/>
                    </a:cubicBezTo>
                    <a:cubicBezTo>
                      <a:pt x="18116" y="16146"/>
                      <a:pt x="21471" y="12985"/>
                      <a:pt x="21079" y="7851"/>
                    </a:cubicBezTo>
                    <a:cubicBezTo>
                      <a:pt x="20768" y="3771"/>
                      <a:pt x="15919" y="-77"/>
                      <a:pt x="9559" y="1"/>
                    </a:cubicBezTo>
                    <a:close/>
                  </a:path>
                </a:pathLst>
              </a:custGeom>
              <a:solidFill>
                <a:srgbClr val="FFC000"/>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Lato Light"/>
                  <a:ea typeface="+mn-ea"/>
                </a:endParaRPr>
              </a:p>
            </p:txBody>
          </p:sp>
          <p:sp>
            <p:nvSpPr>
              <p:cNvPr id="42" name="Shape 32"/>
              <p:cNvSpPr/>
              <p:nvPr/>
            </p:nvSpPr>
            <p:spPr>
              <a:xfrm>
                <a:off x="915141" y="828465"/>
                <a:ext cx="1156689" cy="1352828"/>
              </a:xfrm>
              <a:custGeom>
                <a:avLst/>
                <a:gdLst/>
                <a:ahLst/>
                <a:cxnLst>
                  <a:cxn ang="0">
                    <a:pos x="wd2" y="hd2"/>
                  </a:cxn>
                  <a:cxn ang="5400000">
                    <a:pos x="wd2" y="hd2"/>
                  </a:cxn>
                  <a:cxn ang="10800000">
                    <a:pos x="wd2" y="hd2"/>
                  </a:cxn>
                  <a:cxn ang="16200000">
                    <a:pos x="wd2" y="hd2"/>
                  </a:cxn>
                </a:cxnLst>
                <a:rect l="0" t="0" r="r" b="b"/>
                <a:pathLst>
                  <a:path w="21111" h="21271" extrusionOk="0">
                    <a:moveTo>
                      <a:pt x="9264" y="1"/>
                    </a:moveTo>
                    <a:cubicBezTo>
                      <a:pt x="6291" y="36"/>
                      <a:pt x="-129" y="2626"/>
                      <a:pt x="2" y="9158"/>
                    </a:cubicBezTo>
                    <a:cubicBezTo>
                      <a:pt x="132" y="15691"/>
                      <a:pt x="5905" y="18348"/>
                      <a:pt x="6996" y="21131"/>
                    </a:cubicBezTo>
                    <a:cubicBezTo>
                      <a:pt x="6996" y="21131"/>
                      <a:pt x="12935" y="21524"/>
                      <a:pt x="14747" y="20993"/>
                    </a:cubicBezTo>
                    <a:cubicBezTo>
                      <a:pt x="14747" y="20993"/>
                      <a:pt x="15366" y="19398"/>
                      <a:pt x="16741" y="17821"/>
                    </a:cubicBezTo>
                    <a:cubicBezTo>
                      <a:pt x="18116" y="16244"/>
                      <a:pt x="21471" y="13139"/>
                      <a:pt x="21079" y="8097"/>
                    </a:cubicBezTo>
                    <a:cubicBezTo>
                      <a:pt x="20768" y="4090"/>
                      <a:pt x="15623" y="-76"/>
                      <a:pt x="9264" y="1"/>
                    </a:cubicBezTo>
                    <a:close/>
                  </a:path>
                </a:pathLst>
              </a:custGeom>
              <a:solidFill>
                <a:srgbClr val="FFC000"/>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Lato Light"/>
                  <a:ea typeface="+mn-ea"/>
                </a:endParaRPr>
              </a:p>
            </p:txBody>
          </p:sp>
          <p:sp>
            <p:nvSpPr>
              <p:cNvPr id="43" name="Shape 33"/>
              <p:cNvSpPr/>
              <p:nvPr/>
            </p:nvSpPr>
            <p:spPr>
              <a:xfrm>
                <a:off x="974098" y="894791"/>
                <a:ext cx="976277" cy="476342"/>
              </a:xfrm>
              <a:custGeom>
                <a:avLst/>
                <a:gdLst/>
                <a:ahLst/>
                <a:cxnLst>
                  <a:cxn ang="0">
                    <a:pos x="wd2" y="hd2"/>
                  </a:cxn>
                  <a:cxn ang="5400000">
                    <a:pos x="wd2" y="hd2"/>
                  </a:cxn>
                  <a:cxn ang="10800000">
                    <a:pos x="wd2" y="hd2"/>
                  </a:cxn>
                  <a:cxn ang="16200000">
                    <a:pos x="wd2" y="hd2"/>
                  </a:cxn>
                </a:cxnLst>
                <a:rect l="0" t="0" r="r" b="b"/>
                <a:pathLst>
                  <a:path w="19704" h="19283" extrusionOk="0">
                    <a:moveTo>
                      <a:pt x="9766" y="11"/>
                    </a:moveTo>
                    <a:cubicBezTo>
                      <a:pt x="4820" y="-388"/>
                      <a:pt x="-145" y="10620"/>
                      <a:pt x="4" y="15916"/>
                    </a:cubicBezTo>
                    <a:cubicBezTo>
                      <a:pt x="152" y="21212"/>
                      <a:pt x="6867" y="19314"/>
                      <a:pt x="8634" y="16645"/>
                    </a:cubicBezTo>
                    <a:cubicBezTo>
                      <a:pt x="10401" y="13977"/>
                      <a:pt x="15135" y="19484"/>
                      <a:pt x="18295" y="19046"/>
                    </a:cubicBezTo>
                    <a:cubicBezTo>
                      <a:pt x="21455" y="18609"/>
                      <a:pt x="19589" y="802"/>
                      <a:pt x="9766" y="11"/>
                    </a:cubicBezTo>
                    <a:close/>
                  </a:path>
                </a:pathLst>
              </a:custGeom>
              <a:solidFill>
                <a:srgbClr val="FEFEFE"/>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Lato Light"/>
                  <a:ea typeface="+mn-ea"/>
                </a:endParaRPr>
              </a:p>
            </p:txBody>
          </p:sp>
          <p:sp>
            <p:nvSpPr>
              <p:cNvPr id="44" name="Freeform 14"/>
              <p:cNvSpPr/>
              <p:nvPr/>
            </p:nvSpPr>
            <p:spPr>
              <a:xfrm>
                <a:off x="1202555" y="1683337"/>
                <a:ext cx="583585" cy="859460"/>
              </a:xfrm>
              <a:custGeom>
                <a:avLst/>
                <a:gdLst>
                  <a:gd name="connsiteX0" fmla="*/ 50226 w 583585"/>
                  <a:gd name="connsiteY0" fmla="*/ 759067 h 859460"/>
                  <a:gd name="connsiteX1" fmla="*/ 533386 w 583585"/>
                  <a:gd name="connsiteY1" fmla="*/ 759067 h 859460"/>
                  <a:gd name="connsiteX2" fmla="*/ 583585 w 583585"/>
                  <a:gd name="connsiteY2" fmla="*/ 809268 h 859460"/>
                  <a:gd name="connsiteX3" fmla="*/ 533386 w 583585"/>
                  <a:gd name="connsiteY3" fmla="*/ 859460 h 859460"/>
                  <a:gd name="connsiteX4" fmla="*/ 50226 w 583585"/>
                  <a:gd name="connsiteY4" fmla="*/ 859460 h 859460"/>
                  <a:gd name="connsiteX5" fmla="*/ 0 w 583585"/>
                  <a:gd name="connsiteY5" fmla="*/ 809268 h 859460"/>
                  <a:gd name="connsiteX6" fmla="*/ 50226 w 583585"/>
                  <a:gd name="connsiteY6" fmla="*/ 759067 h 859460"/>
                  <a:gd name="connsiteX7" fmla="*/ 50226 w 583585"/>
                  <a:gd name="connsiteY7" fmla="*/ 633784 h 859460"/>
                  <a:gd name="connsiteX8" fmla="*/ 533386 w 583585"/>
                  <a:gd name="connsiteY8" fmla="*/ 633784 h 859460"/>
                  <a:gd name="connsiteX9" fmla="*/ 583585 w 583585"/>
                  <a:gd name="connsiteY9" fmla="*/ 683973 h 859460"/>
                  <a:gd name="connsiteX10" fmla="*/ 533386 w 583585"/>
                  <a:gd name="connsiteY10" fmla="*/ 734172 h 859460"/>
                  <a:gd name="connsiteX11" fmla="*/ 50226 w 583585"/>
                  <a:gd name="connsiteY11" fmla="*/ 734172 h 859460"/>
                  <a:gd name="connsiteX12" fmla="*/ 0 w 583585"/>
                  <a:gd name="connsiteY12" fmla="*/ 683973 h 859460"/>
                  <a:gd name="connsiteX13" fmla="*/ 50226 w 583585"/>
                  <a:gd name="connsiteY13" fmla="*/ 633784 h 859460"/>
                  <a:gd name="connsiteX14" fmla="*/ 291793 w 583585"/>
                  <a:gd name="connsiteY14" fmla="*/ 142063 h 859460"/>
                  <a:gd name="connsiteX15" fmla="*/ 273583 w 583585"/>
                  <a:gd name="connsiteY15" fmla="*/ 148931 h 859460"/>
                  <a:gd name="connsiteX16" fmla="*/ 193637 w 583585"/>
                  <a:gd name="connsiteY16" fmla="*/ 164058 h 859460"/>
                  <a:gd name="connsiteX17" fmla="*/ 233137 w 583585"/>
                  <a:gd name="connsiteY17" fmla="*/ 500237 h 859460"/>
                  <a:gd name="connsiteX18" fmla="*/ 350448 w 583585"/>
                  <a:gd name="connsiteY18" fmla="*/ 500237 h 859460"/>
                  <a:gd name="connsiteX19" fmla="*/ 389975 w 583585"/>
                  <a:gd name="connsiteY19" fmla="*/ 164058 h 859460"/>
                  <a:gd name="connsiteX20" fmla="*/ 310030 w 583585"/>
                  <a:gd name="connsiteY20" fmla="*/ 148931 h 859460"/>
                  <a:gd name="connsiteX21" fmla="*/ 291793 w 583585"/>
                  <a:gd name="connsiteY21" fmla="*/ 142063 h 859460"/>
                  <a:gd name="connsiteX22" fmla="*/ 503278 w 583585"/>
                  <a:gd name="connsiteY22" fmla="*/ 55436 h 859460"/>
                  <a:gd name="connsiteX23" fmla="*/ 473001 w 583585"/>
                  <a:gd name="connsiteY23" fmla="*/ 75522 h 859460"/>
                  <a:gd name="connsiteX24" fmla="*/ 448010 w 583585"/>
                  <a:gd name="connsiteY24" fmla="*/ 120430 h 859460"/>
                  <a:gd name="connsiteX25" fmla="*/ 501775 w 583585"/>
                  <a:gd name="connsiteY25" fmla="*/ 104747 h 859460"/>
                  <a:gd name="connsiteX26" fmla="*/ 532981 w 583585"/>
                  <a:gd name="connsiteY26" fmla="*/ 67875 h 859460"/>
                  <a:gd name="connsiteX27" fmla="*/ 525632 w 583585"/>
                  <a:gd name="connsiteY27" fmla="*/ 57226 h 859460"/>
                  <a:gd name="connsiteX28" fmla="*/ 503278 w 583585"/>
                  <a:gd name="connsiteY28" fmla="*/ 55436 h 859460"/>
                  <a:gd name="connsiteX29" fmla="*/ 80314 w 583585"/>
                  <a:gd name="connsiteY29" fmla="*/ 55436 h 859460"/>
                  <a:gd name="connsiteX30" fmla="*/ 57980 w 583585"/>
                  <a:gd name="connsiteY30" fmla="*/ 57226 h 859460"/>
                  <a:gd name="connsiteX31" fmla="*/ 50631 w 583585"/>
                  <a:gd name="connsiteY31" fmla="*/ 67875 h 859460"/>
                  <a:gd name="connsiteX32" fmla="*/ 81837 w 583585"/>
                  <a:gd name="connsiteY32" fmla="*/ 104747 h 859460"/>
                  <a:gd name="connsiteX33" fmla="*/ 135603 w 583585"/>
                  <a:gd name="connsiteY33" fmla="*/ 120430 h 859460"/>
                  <a:gd name="connsiteX34" fmla="*/ 110611 w 583585"/>
                  <a:gd name="connsiteY34" fmla="*/ 75522 h 859460"/>
                  <a:gd name="connsiteX35" fmla="*/ 80314 w 583585"/>
                  <a:gd name="connsiteY35" fmla="*/ 55436 h 859460"/>
                  <a:gd name="connsiteX36" fmla="*/ 291793 w 583585"/>
                  <a:gd name="connsiteY36" fmla="*/ 43406 h 859460"/>
                  <a:gd name="connsiteX37" fmla="*/ 250861 w 583585"/>
                  <a:gd name="connsiteY37" fmla="*/ 65067 h 859460"/>
                  <a:gd name="connsiteX38" fmla="*/ 291793 w 583585"/>
                  <a:gd name="connsiteY38" fmla="*/ 93151 h 859460"/>
                  <a:gd name="connsiteX39" fmla="*/ 332725 w 583585"/>
                  <a:gd name="connsiteY39" fmla="*/ 65067 h 859460"/>
                  <a:gd name="connsiteX40" fmla="*/ 291793 w 583585"/>
                  <a:gd name="connsiteY40" fmla="*/ 43406 h 859460"/>
                  <a:gd name="connsiteX41" fmla="*/ 291793 w 583585"/>
                  <a:gd name="connsiteY41" fmla="*/ 0 h 859460"/>
                  <a:gd name="connsiteX42" fmla="*/ 375845 w 583585"/>
                  <a:gd name="connsiteY42" fmla="*/ 62342 h 859460"/>
                  <a:gd name="connsiteX43" fmla="*/ 347071 w 583585"/>
                  <a:gd name="connsiteY43" fmla="*/ 114090 h 859460"/>
                  <a:gd name="connsiteX44" fmla="*/ 402160 w 583585"/>
                  <a:gd name="connsiteY44" fmla="*/ 121653 h 859460"/>
                  <a:gd name="connsiteX45" fmla="*/ 441336 w 583585"/>
                  <a:gd name="connsiteY45" fmla="*/ 46159 h 859460"/>
                  <a:gd name="connsiteX46" fmla="*/ 546571 w 583585"/>
                  <a:gd name="connsiteY46" fmla="*/ 19465 h 859460"/>
                  <a:gd name="connsiteX47" fmla="*/ 574642 w 583585"/>
                  <a:gd name="connsiteY47" fmla="*/ 79193 h 859460"/>
                  <a:gd name="connsiteX48" fmla="*/ 522552 w 583585"/>
                  <a:gd name="connsiteY48" fmla="*/ 142619 h 859460"/>
                  <a:gd name="connsiteX49" fmla="*/ 434204 w 583585"/>
                  <a:gd name="connsiteY49" fmla="*/ 164753 h 859460"/>
                  <a:gd name="connsiteX50" fmla="*/ 393677 w 583585"/>
                  <a:gd name="connsiteY50" fmla="*/ 500237 h 859460"/>
                  <a:gd name="connsiteX51" fmla="*/ 533386 w 583585"/>
                  <a:gd name="connsiteY51" fmla="*/ 500237 h 859460"/>
                  <a:gd name="connsiteX52" fmla="*/ 583585 w 583585"/>
                  <a:gd name="connsiteY52" fmla="*/ 550428 h 859460"/>
                  <a:gd name="connsiteX53" fmla="*/ 533386 w 583585"/>
                  <a:gd name="connsiteY53" fmla="*/ 600618 h 859460"/>
                  <a:gd name="connsiteX54" fmla="*/ 50226 w 583585"/>
                  <a:gd name="connsiteY54" fmla="*/ 600618 h 859460"/>
                  <a:gd name="connsiteX55" fmla="*/ 0 w 583585"/>
                  <a:gd name="connsiteY55" fmla="*/ 550428 h 859460"/>
                  <a:gd name="connsiteX56" fmla="*/ 50226 w 583585"/>
                  <a:gd name="connsiteY56" fmla="*/ 500237 h 859460"/>
                  <a:gd name="connsiteX57" fmla="*/ 189908 w 583585"/>
                  <a:gd name="connsiteY57" fmla="*/ 500237 h 859460"/>
                  <a:gd name="connsiteX58" fmla="*/ 149409 w 583585"/>
                  <a:gd name="connsiteY58" fmla="*/ 164753 h 859460"/>
                  <a:gd name="connsiteX59" fmla="*/ 61060 w 583585"/>
                  <a:gd name="connsiteY59" fmla="*/ 142619 h 859460"/>
                  <a:gd name="connsiteX60" fmla="*/ 8970 w 583585"/>
                  <a:gd name="connsiteY60" fmla="*/ 79193 h 859460"/>
                  <a:gd name="connsiteX61" fmla="*/ 37014 w 583585"/>
                  <a:gd name="connsiteY61" fmla="*/ 19465 h 859460"/>
                  <a:gd name="connsiteX62" fmla="*/ 142249 w 583585"/>
                  <a:gd name="connsiteY62" fmla="*/ 46159 h 859460"/>
                  <a:gd name="connsiteX63" fmla="*/ 181425 w 583585"/>
                  <a:gd name="connsiteY63" fmla="*/ 121653 h 859460"/>
                  <a:gd name="connsiteX64" fmla="*/ 236541 w 583585"/>
                  <a:gd name="connsiteY64" fmla="*/ 114090 h 859460"/>
                  <a:gd name="connsiteX65" fmla="*/ 207767 w 583585"/>
                  <a:gd name="connsiteY65" fmla="*/ 62342 h 859460"/>
                  <a:gd name="connsiteX66" fmla="*/ 291793 w 583585"/>
                  <a:gd name="connsiteY66" fmla="*/ 0 h 859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83585" h="859460">
                    <a:moveTo>
                      <a:pt x="50226" y="759067"/>
                    </a:moveTo>
                    <a:lnTo>
                      <a:pt x="533386" y="759067"/>
                    </a:lnTo>
                    <a:cubicBezTo>
                      <a:pt x="561106" y="759067"/>
                      <a:pt x="583585" y="781539"/>
                      <a:pt x="583585" y="809268"/>
                    </a:cubicBezTo>
                    <a:cubicBezTo>
                      <a:pt x="583585" y="836983"/>
                      <a:pt x="561106" y="859460"/>
                      <a:pt x="533386" y="859460"/>
                    </a:cubicBezTo>
                    <a:lnTo>
                      <a:pt x="50226" y="859460"/>
                    </a:lnTo>
                    <a:cubicBezTo>
                      <a:pt x="22479" y="859460"/>
                      <a:pt x="0" y="836983"/>
                      <a:pt x="0" y="809268"/>
                    </a:cubicBezTo>
                    <a:cubicBezTo>
                      <a:pt x="0" y="781539"/>
                      <a:pt x="22479" y="759067"/>
                      <a:pt x="50226" y="759067"/>
                    </a:cubicBezTo>
                    <a:close/>
                    <a:moveTo>
                      <a:pt x="50226" y="633784"/>
                    </a:moveTo>
                    <a:lnTo>
                      <a:pt x="533386" y="633784"/>
                    </a:lnTo>
                    <a:cubicBezTo>
                      <a:pt x="561106" y="633784"/>
                      <a:pt x="583585" y="656255"/>
                      <a:pt x="583585" y="683973"/>
                    </a:cubicBezTo>
                    <a:cubicBezTo>
                      <a:pt x="583585" y="711701"/>
                      <a:pt x="561106" y="734172"/>
                      <a:pt x="533386" y="734172"/>
                    </a:cubicBezTo>
                    <a:lnTo>
                      <a:pt x="50226" y="734172"/>
                    </a:lnTo>
                    <a:cubicBezTo>
                      <a:pt x="22479" y="734172"/>
                      <a:pt x="0" y="711701"/>
                      <a:pt x="0" y="683973"/>
                    </a:cubicBezTo>
                    <a:cubicBezTo>
                      <a:pt x="0" y="656255"/>
                      <a:pt x="22479" y="633784"/>
                      <a:pt x="50226" y="633784"/>
                    </a:cubicBezTo>
                    <a:close/>
                    <a:moveTo>
                      <a:pt x="291793" y="142063"/>
                    </a:moveTo>
                    <a:cubicBezTo>
                      <a:pt x="285903" y="144621"/>
                      <a:pt x="279851" y="146957"/>
                      <a:pt x="273583" y="148931"/>
                    </a:cubicBezTo>
                    <a:cubicBezTo>
                      <a:pt x="249618" y="156355"/>
                      <a:pt x="221924" y="161833"/>
                      <a:pt x="193637" y="164058"/>
                    </a:cubicBezTo>
                    <a:cubicBezTo>
                      <a:pt x="225572" y="292162"/>
                      <a:pt x="232191" y="468009"/>
                      <a:pt x="233137" y="500237"/>
                    </a:cubicBezTo>
                    <a:lnTo>
                      <a:pt x="350448" y="500237"/>
                    </a:lnTo>
                    <a:cubicBezTo>
                      <a:pt x="351421" y="468009"/>
                      <a:pt x="358013" y="292162"/>
                      <a:pt x="389975" y="164058"/>
                    </a:cubicBezTo>
                    <a:cubicBezTo>
                      <a:pt x="361661" y="161833"/>
                      <a:pt x="333994" y="156355"/>
                      <a:pt x="310030" y="148931"/>
                    </a:cubicBezTo>
                    <a:cubicBezTo>
                      <a:pt x="303734" y="146957"/>
                      <a:pt x="297709" y="144621"/>
                      <a:pt x="291793" y="142063"/>
                    </a:cubicBezTo>
                    <a:close/>
                    <a:moveTo>
                      <a:pt x="503278" y="55436"/>
                    </a:moveTo>
                    <a:cubicBezTo>
                      <a:pt x="494163" y="57865"/>
                      <a:pt x="483727" y="63941"/>
                      <a:pt x="473001" y="75522"/>
                    </a:cubicBezTo>
                    <a:cubicBezTo>
                      <a:pt x="463707" y="85560"/>
                      <a:pt x="455413" y="101048"/>
                      <a:pt x="448010" y="120430"/>
                    </a:cubicBezTo>
                    <a:cubicBezTo>
                      <a:pt x="467976" y="118094"/>
                      <a:pt x="486564" y="113089"/>
                      <a:pt x="501775" y="104747"/>
                    </a:cubicBezTo>
                    <a:cubicBezTo>
                      <a:pt x="518526" y="95571"/>
                      <a:pt x="528712" y="83503"/>
                      <a:pt x="532981" y="67875"/>
                    </a:cubicBezTo>
                    <a:cubicBezTo>
                      <a:pt x="533872" y="64566"/>
                      <a:pt x="530765" y="60090"/>
                      <a:pt x="525632" y="57226"/>
                    </a:cubicBezTo>
                    <a:cubicBezTo>
                      <a:pt x="520188" y="54223"/>
                      <a:pt x="512393" y="53006"/>
                      <a:pt x="503278" y="55436"/>
                    </a:cubicBezTo>
                    <a:close/>
                    <a:moveTo>
                      <a:pt x="80314" y="55436"/>
                    </a:moveTo>
                    <a:cubicBezTo>
                      <a:pt x="71199" y="53006"/>
                      <a:pt x="63411" y="54223"/>
                      <a:pt x="57980" y="57226"/>
                    </a:cubicBezTo>
                    <a:cubicBezTo>
                      <a:pt x="52820" y="60090"/>
                      <a:pt x="49740" y="64566"/>
                      <a:pt x="50631" y="67875"/>
                    </a:cubicBezTo>
                    <a:cubicBezTo>
                      <a:pt x="54900" y="83503"/>
                      <a:pt x="65113" y="95571"/>
                      <a:pt x="81837" y="104747"/>
                    </a:cubicBezTo>
                    <a:cubicBezTo>
                      <a:pt x="97048" y="113089"/>
                      <a:pt x="115609" y="118094"/>
                      <a:pt x="135603" y="120430"/>
                    </a:cubicBezTo>
                    <a:cubicBezTo>
                      <a:pt x="128173" y="101048"/>
                      <a:pt x="119878" y="85560"/>
                      <a:pt x="110611" y="75522"/>
                    </a:cubicBezTo>
                    <a:cubicBezTo>
                      <a:pt x="99871" y="63941"/>
                      <a:pt x="89429" y="57865"/>
                      <a:pt x="80314" y="55436"/>
                    </a:cubicBezTo>
                    <a:close/>
                    <a:moveTo>
                      <a:pt x="291793" y="43406"/>
                    </a:moveTo>
                    <a:cubicBezTo>
                      <a:pt x="273934" y="43406"/>
                      <a:pt x="251293" y="58310"/>
                      <a:pt x="250861" y="65067"/>
                    </a:cubicBezTo>
                    <a:cubicBezTo>
                      <a:pt x="250482" y="71018"/>
                      <a:pt x="261533" y="83308"/>
                      <a:pt x="291793" y="93151"/>
                    </a:cubicBezTo>
                    <a:cubicBezTo>
                      <a:pt x="322080" y="83308"/>
                      <a:pt x="333103" y="71018"/>
                      <a:pt x="332725" y="65067"/>
                    </a:cubicBezTo>
                    <a:cubicBezTo>
                      <a:pt x="332292" y="58310"/>
                      <a:pt x="309651" y="43406"/>
                      <a:pt x="291793" y="43406"/>
                    </a:cubicBezTo>
                    <a:close/>
                    <a:moveTo>
                      <a:pt x="291793" y="0"/>
                    </a:moveTo>
                    <a:cubicBezTo>
                      <a:pt x="334751" y="0"/>
                      <a:pt x="373873" y="31699"/>
                      <a:pt x="375845" y="62342"/>
                    </a:cubicBezTo>
                    <a:cubicBezTo>
                      <a:pt x="376520" y="73103"/>
                      <a:pt x="373873" y="94792"/>
                      <a:pt x="347071" y="114090"/>
                    </a:cubicBezTo>
                    <a:cubicBezTo>
                      <a:pt x="364444" y="117955"/>
                      <a:pt x="383302" y="120624"/>
                      <a:pt x="402160" y="121653"/>
                    </a:cubicBezTo>
                    <a:cubicBezTo>
                      <a:pt x="412913" y="89509"/>
                      <a:pt x="425801" y="62926"/>
                      <a:pt x="441336" y="46159"/>
                    </a:cubicBezTo>
                    <a:cubicBezTo>
                      <a:pt x="479783" y="4699"/>
                      <a:pt x="522065" y="5867"/>
                      <a:pt x="546571" y="19465"/>
                    </a:cubicBezTo>
                    <a:cubicBezTo>
                      <a:pt x="569590" y="32255"/>
                      <a:pt x="580883" y="56252"/>
                      <a:pt x="574642" y="79193"/>
                    </a:cubicBezTo>
                    <a:cubicBezTo>
                      <a:pt x="567374" y="105998"/>
                      <a:pt x="549326" y="127909"/>
                      <a:pt x="522552" y="142619"/>
                    </a:cubicBezTo>
                    <a:cubicBezTo>
                      <a:pt x="497533" y="156355"/>
                      <a:pt x="466490" y="163112"/>
                      <a:pt x="434204" y="164753"/>
                    </a:cubicBezTo>
                    <a:cubicBezTo>
                      <a:pt x="406916" y="269611"/>
                      <a:pt x="395919" y="427412"/>
                      <a:pt x="393677" y="500237"/>
                    </a:cubicBezTo>
                    <a:lnTo>
                      <a:pt x="533386" y="500237"/>
                    </a:lnTo>
                    <a:cubicBezTo>
                      <a:pt x="561106" y="500237"/>
                      <a:pt x="583585" y="522705"/>
                      <a:pt x="583585" y="550428"/>
                    </a:cubicBezTo>
                    <a:cubicBezTo>
                      <a:pt x="583585" y="578151"/>
                      <a:pt x="561106" y="600618"/>
                      <a:pt x="533386" y="600618"/>
                    </a:cubicBezTo>
                    <a:lnTo>
                      <a:pt x="50226" y="600618"/>
                    </a:lnTo>
                    <a:cubicBezTo>
                      <a:pt x="22479" y="600618"/>
                      <a:pt x="0" y="578151"/>
                      <a:pt x="0" y="550428"/>
                    </a:cubicBezTo>
                    <a:cubicBezTo>
                      <a:pt x="0" y="522705"/>
                      <a:pt x="22479" y="500237"/>
                      <a:pt x="50226" y="500237"/>
                    </a:cubicBezTo>
                    <a:lnTo>
                      <a:pt x="189908" y="500237"/>
                    </a:lnTo>
                    <a:cubicBezTo>
                      <a:pt x="187693" y="427412"/>
                      <a:pt x="176670" y="269611"/>
                      <a:pt x="149409" y="164753"/>
                    </a:cubicBezTo>
                    <a:cubicBezTo>
                      <a:pt x="117095" y="163112"/>
                      <a:pt x="86079" y="156355"/>
                      <a:pt x="61060" y="142619"/>
                    </a:cubicBezTo>
                    <a:cubicBezTo>
                      <a:pt x="34259" y="127909"/>
                      <a:pt x="16265" y="105998"/>
                      <a:pt x="8970" y="79193"/>
                    </a:cubicBezTo>
                    <a:cubicBezTo>
                      <a:pt x="2729" y="56252"/>
                      <a:pt x="13995" y="32255"/>
                      <a:pt x="37014" y="19465"/>
                    </a:cubicBezTo>
                    <a:cubicBezTo>
                      <a:pt x="61547" y="5867"/>
                      <a:pt x="103803" y="4699"/>
                      <a:pt x="142249" y="46159"/>
                    </a:cubicBezTo>
                    <a:cubicBezTo>
                      <a:pt x="157784" y="62926"/>
                      <a:pt x="170726" y="89509"/>
                      <a:pt x="181425" y="121653"/>
                    </a:cubicBezTo>
                    <a:cubicBezTo>
                      <a:pt x="200310" y="120624"/>
                      <a:pt x="219169" y="117955"/>
                      <a:pt x="236541" y="114090"/>
                    </a:cubicBezTo>
                    <a:cubicBezTo>
                      <a:pt x="209712" y="94792"/>
                      <a:pt x="207092" y="73103"/>
                      <a:pt x="207767" y="62342"/>
                    </a:cubicBezTo>
                    <a:cubicBezTo>
                      <a:pt x="209712" y="31699"/>
                      <a:pt x="248834" y="0"/>
                      <a:pt x="291793" y="0"/>
                    </a:cubicBezTo>
                    <a:close/>
                  </a:path>
                </a:pathLst>
              </a:custGeom>
              <a:solidFill>
                <a:srgbClr val="444D26">
                  <a:lumMod val="75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Lato Light"/>
                  <a:ea typeface="+mn-ea"/>
                </a:endParaRPr>
              </a:p>
            </p:txBody>
          </p:sp>
          <p:sp>
            <p:nvSpPr>
              <p:cNvPr id="45" name="Shape 37"/>
              <p:cNvSpPr/>
              <p:nvPr/>
            </p:nvSpPr>
            <p:spPr>
              <a:xfrm>
                <a:off x="1313099" y="2575056"/>
                <a:ext cx="365667" cy="158729"/>
              </a:xfrm>
              <a:custGeom>
                <a:avLst/>
                <a:gdLst/>
                <a:ahLst/>
                <a:cxnLst>
                  <a:cxn ang="0">
                    <a:pos x="wd2" y="hd2"/>
                  </a:cxn>
                  <a:cxn ang="5400000">
                    <a:pos x="wd2" y="hd2"/>
                  </a:cxn>
                  <a:cxn ang="10800000">
                    <a:pos x="wd2" y="hd2"/>
                  </a:cxn>
                  <a:cxn ang="16200000">
                    <a:pos x="wd2" y="hd2"/>
                  </a:cxn>
                </a:cxnLst>
                <a:rect l="0" t="0" r="r" b="b"/>
                <a:pathLst>
                  <a:path w="21600" h="21600" extrusionOk="0">
                    <a:moveTo>
                      <a:pt x="0" y="3934"/>
                    </a:moveTo>
                    <a:cubicBezTo>
                      <a:pt x="0" y="13691"/>
                      <a:pt x="3433" y="21600"/>
                      <a:pt x="7668" y="21600"/>
                    </a:cubicBezTo>
                    <a:lnTo>
                      <a:pt x="13932" y="21600"/>
                    </a:lnTo>
                    <a:cubicBezTo>
                      <a:pt x="18167" y="21600"/>
                      <a:pt x="21600" y="13691"/>
                      <a:pt x="21600" y="3934"/>
                    </a:cubicBezTo>
                    <a:lnTo>
                      <a:pt x="21600" y="0"/>
                    </a:lnTo>
                    <a:lnTo>
                      <a:pt x="0" y="0"/>
                    </a:lnTo>
                    <a:cubicBezTo>
                      <a:pt x="0" y="0"/>
                      <a:pt x="0" y="3934"/>
                      <a:pt x="0" y="3934"/>
                    </a:cubicBezTo>
                    <a:close/>
                  </a:path>
                </a:pathLst>
              </a:custGeom>
              <a:solidFill>
                <a:srgbClr val="444D26">
                  <a:lumMod val="5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Lato Light"/>
                  <a:ea typeface="+mn-ea"/>
                </a:endParaRPr>
              </a:p>
            </p:txBody>
          </p:sp>
          <p:sp>
            <p:nvSpPr>
              <p:cNvPr id="46" name="Freeform 16"/>
              <p:cNvSpPr/>
              <p:nvPr/>
            </p:nvSpPr>
            <p:spPr>
              <a:xfrm>
                <a:off x="472966" y="437878"/>
                <a:ext cx="2065693" cy="1149707"/>
              </a:xfrm>
              <a:custGeom>
                <a:avLst/>
                <a:gdLst>
                  <a:gd name="connsiteX0" fmla="*/ 1801715 w 2065693"/>
                  <a:gd name="connsiteY0" fmla="*/ 1053850 h 1149707"/>
                  <a:gd name="connsiteX1" fmla="*/ 1801787 w 2065693"/>
                  <a:gd name="connsiteY1" fmla="*/ 1053850 h 1149707"/>
                  <a:gd name="connsiteX2" fmla="*/ 2017996 w 2065693"/>
                  <a:gd name="connsiteY2" fmla="*/ 1054174 h 1149707"/>
                  <a:gd name="connsiteX3" fmla="*/ 2065693 w 2065693"/>
                  <a:gd name="connsiteY3" fmla="*/ 1102014 h 1149707"/>
                  <a:gd name="connsiteX4" fmla="*/ 2017938 w 2065693"/>
                  <a:gd name="connsiteY4" fmla="*/ 1149707 h 1149707"/>
                  <a:gd name="connsiteX5" fmla="*/ 2017866 w 2065693"/>
                  <a:gd name="connsiteY5" fmla="*/ 1149707 h 1149707"/>
                  <a:gd name="connsiteX6" fmla="*/ 1801657 w 2065693"/>
                  <a:gd name="connsiteY6" fmla="*/ 1149383 h 1149707"/>
                  <a:gd name="connsiteX7" fmla="*/ 1753960 w 2065693"/>
                  <a:gd name="connsiteY7" fmla="*/ 1101543 h 1149707"/>
                  <a:gd name="connsiteX8" fmla="*/ 1801715 w 2065693"/>
                  <a:gd name="connsiteY8" fmla="*/ 1053850 h 1149707"/>
                  <a:gd name="connsiteX9" fmla="*/ 47759 w 2065693"/>
                  <a:gd name="connsiteY9" fmla="*/ 1053850 h 1149707"/>
                  <a:gd name="connsiteX10" fmla="*/ 47833 w 2065693"/>
                  <a:gd name="connsiteY10" fmla="*/ 1053850 h 1149707"/>
                  <a:gd name="connsiteX11" fmla="*/ 270130 w 2065693"/>
                  <a:gd name="connsiteY11" fmla="*/ 1054174 h 1149707"/>
                  <a:gd name="connsiteX12" fmla="*/ 317815 w 2065693"/>
                  <a:gd name="connsiteY12" fmla="*/ 1102009 h 1149707"/>
                  <a:gd name="connsiteX13" fmla="*/ 270056 w 2065693"/>
                  <a:gd name="connsiteY13" fmla="*/ 1149707 h 1149707"/>
                  <a:gd name="connsiteX14" fmla="*/ 269983 w 2065693"/>
                  <a:gd name="connsiteY14" fmla="*/ 1149707 h 1149707"/>
                  <a:gd name="connsiteX15" fmla="*/ 47686 w 2065693"/>
                  <a:gd name="connsiteY15" fmla="*/ 1149383 h 1149707"/>
                  <a:gd name="connsiteX16" fmla="*/ 0 w 2065693"/>
                  <a:gd name="connsiteY16" fmla="*/ 1101548 h 1149707"/>
                  <a:gd name="connsiteX17" fmla="*/ 47759 w 2065693"/>
                  <a:gd name="connsiteY17" fmla="*/ 1053850 h 1149707"/>
                  <a:gd name="connsiteX18" fmla="*/ 246687 w 2065693"/>
                  <a:gd name="connsiteY18" fmla="*/ 368484 h 1149707"/>
                  <a:gd name="connsiteX19" fmla="*/ 280474 w 2065693"/>
                  <a:gd name="connsiteY19" fmla="*/ 382438 h 1149707"/>
                  <a:gd name="connsiteX20" fmla="*/ 415397 w 2065693"/>
                  <a:gd name="connsiteY20" fmla="*/ 517044 h 1149707"/>
                  <a:gd name="connsiteX21" fmla="*/ 415486 w 2065693"/>
                  <a:gd name="connsiteY21" fmla="*/ 584586 h 1149707"/>
                  <a:gd name="connsiteX22" fmla="*/ 381666 w 2065693"/>
                  <a:gd name="connsiteY22" fmla="*/ 598621 h 1149707"/>
                  <a:gd name="connsiteX23" fmla="*/ 347936 w 2065693"/>
                  <a:gd name="connsiteY23" fmla="*/ 584673 h 1149707"/>
                  <a:gd name="connsiteX24" fmla="*/ 213002 w 2065693"/>
                  <a:gd name="connsiteY24" fmla="*/ 450067 h 1149707"/>
                  <a:gd name="connsiteX25" fmla="*/ 212924 w 2065693"/>
                  <a:gd name="connsiteY25" fmla="*/ 382514 h 1149707"/>
                  <a:gd name="connsiteX26" fmla="*/ 246687 w 2065693"/>
                  <a:gd name="connsiteY26" fmla="*/ 368484 h 1149707"/>
                  <a:gd name="connsiteX27" fmla="*/ 1730811 w 2065693"/>
                  <a:gd name="connsiteY27" fmla="*/ 316891 h 1149707"/>
                  <a:gd name="connsiteX28" fmla="*/ 1764561 w 2065693"/>
                  <a:gd name="connsiteY28" fmla="*/ 330930 h 1149707"/>
                  <a:gd name="connsiteX29" fmla="*/ 1764484 w 2065693"/>
                  <a:gd name="connsiteY29" fmla="*/ 398474 h 1149707"/>
                  <a:gd name="connsiteX30" fmla="*/ 1629113 w 2065693"/>
                  <a:gd name="connsiteY30" fmla="*/ 533497 h 1149707"/>
                  <a:gd name="connsiteX31" fmla="*/ 1595376 w 2065693"/>
                  <a:gd name="connsiteY31" fmla="*/ 547448 h 1149707"/>
                  <a:gd name="connsiteX32" fmla="*/ 1561561 w 2065693"/>
                  <a:gd name="connsiteY32" fmla="*/ 533410 h 1149707"/>
                  <a:gd name="connsiteX33" fmla="*/ 1561639 w 2065693"/>
                  <a:gd name="connsiteY33" fmla="*/ 465866 h 1149707"/>
                  <a:gd name="connsiteX34" fmla="*/ 1697010 w 2065693"/>
                  <a:gd name="connsiteY34" fmla="*/ 330843 h 1149707"/>
                  <a:gd name="connsiteX35" fmla="*/ 1730811 w 2065693"/>
                  <a:gd name="connsiteY35" fmla="*/ 316891 h 1149707"/>
                  <a:gd name="connsiteX36" fmla="*/ 1006130 w 2065693"/>
                  <a:gd name="connsiteY36" fmla="*/ 0 h 1149707"/>
                  <a:gd name="connsiteX37" fmla="*/ 1006206 w 2065693"/>
                  <a:gd name="connsiteY37" fmla="*/ 0 h 1149707"/>
                  <a:gd name="connsiteX38" fmla="*/ 1053896 w 2065693"/>
                  <a:gd name="connsiteY38" fmla="*/ 47837 h 1149707"/>
                  <a:gd name="connsiteX39" fmla="*/ 1053581 w 2065693"/>
                  <a:gd name="connsiteY39" fmla="*/ 251889 h 1149707"/>
                  <a:gd name="connsiteX40" fmla="*/ 1005811 w 2065693"/>
                  <a:gd name="connsiteY40" fmla="*/ 299587 h 1149707"/>
                  <a:gd name="connsiteX41" fmla="*/ 1005735 w 2065693"/>
                  <a:gd name="connsiteY41" fmla="*/ 299587 h 1149707"/>
                  <a:gd name="connsiteX42" fmla="*/ 958045 w 2065693"/>
                  <a:gd name="connsiteY42" fmla="*/ 251750 h 1149707"/>
                  <a:gd name="connsiteX43" fmla="*/ 958360 w 2065693"/>
                  <a:gd name="connsiteY43" fmla="*/ 47698 h 1149707"/>
                  <a:gd name="connsiteX44" fmla="*/ 1006130 w 2065693"/>
                  <a:gd name="connsiteY44" fmla="*/ 0 h 114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065693" h="1149707">
                    <a:moveTo>
                      <a:pt x="1801715" y="1053850"/>
                    </a:moveTo>
                    <a:cubicBezTo>
                      <a:pt x="1801744" y="1053850"/>
                      <a:pt x="1801758" y="1053850"/>
                      <a:pt x="1801787" y="1053850"/>
                    </a:cubicBezTo>
                    <a:lnTo>
                      <a:pt x="2017996" y="1054174"/>
                    </a:lnTo>
                    <a:cubicBezTo>
                      <a:pt x="2044385" y="1054214"/>
                      <a:pt x="2065736" y="1075631"/>
                      <a:pt x="2065693" y="1102014"/>
                    </a:cubicBezTo>
                    <a:cubicBezTo>
                      <a:pt x="2065664" y="1128366"/>
                      <a:pt x="2044284" y="1149707"/>
                      <a:pt x="2017938" y="1149707"/>
                    </a:cubicBezTo>
                    <a:cubicBezTo>
                      <a:pt x="2017909" y="1149707"/>
                      <a:pt x="2017895" y="1149707"/>
                      <a:pt x="2017866" y="1149707"/>
                    </a:cubicBezTo>
                    <a:lnTo>
                      <a:pt x="1801657" y="1149383"/>
                    </a:lnTo>
                    <a:cubicBezTo>
                      <a:pt x="1775268" y="1149343"/>
                      <a:pt x="1753917" y="1127926"/>
                      <a:pt x="1753960" y="1101543"/>
                    </a:cubicBezTo>
                    <a:cubicBezTo>
                      <a:pt x="1753989" y="1075192"/>
                      <a:pt x="1775369" y="1053850"/>
                      <a:pt x="1801715" y="1053850"/>
                    </a:cubicBezTo>
                    <a:close/>
                    <a:moveTo>
                      <a:pt x="47759" y="1053850"/>
                    </a:moveTo>
                    <a:cubicBezTo>
                      <a:pt x="47789" y="1053850"/>
                      <a:pt x="47803" y="1053850"/>
                      <a:pt x="47833" y="1053850"/>
                    </a:cubicBezTo>
                    <a:lnTo>
                      <a:pt x="270130" y="1054174"/>
                    </a:lnTo>
                    <a:cubicBezTo>
                      <a:pt x="296504" y="1054210"/>
                      <a:pt x="317859" y="1075626"/>
                      <a:pt x="317815" y="1102009"/>
                    </a:cubicBezTo>
                    <a:cubicBezTo>
                      <a:pt x="317786" y="1128366"/>
                      <a:pt x="296401" y="1149707"/>
                      <a:pt x="270056" y="1149707"/>
                    </a:cubicBezTo>
                    <a:cubicBezTo>
                      <a:pt x="270027" y="1149707"/>
                      <a:pt x="270012" y="1149707"/>
                      <a:pt x="269983" y="1149707"/>
                    </a:cubicBezTo>
                    <a:lnTo>
                      <a:pt x="47686" y="1149383"/>
                    </a:lnTo>
                    <a:cubicBezTo>
                      <a:pt x="21311" y="1149348"/>
                      <a:pt x="-44" y="1127931"/>
                      <a:pt x="0" y="1101548"/>
                    </a:cubicBezTo>
                    <a:cubicBezTo>
                      <a:pt x="29" y="1075192"/>
                      <a:pt x="21414" y="1053850"/>
                      <a:pt x="47759" y="1053850"/>
                    </a:cubicBezTo>
                    <a:close/>
                    <a:moveTo>
                      <a:pt x="246687" y="368484"/>
                    </a:moveTo>
                    <a:cubicBezTo>
                      <a:pt x="258912" y="368471"/>
                      <a:pt x="271142" y="373121"/>
                      <a:pt x="280474" y="382438"/>
                    </a:cubicBezTo>
                    <a:lnTo>
                      <a:pt x="415397" y="517044"/>
                    </a:lnTo>
                    <a:cubicBezTo>
                      <a:pt x="434083" y="535666"/>
                      <a:pt x="434116" y="565921"/>
                      <a:pt x="415486" y="584586"/>
                    </a:cubicBezTo>
                    <a:cubicBezTo>
                      <a:pt x="406159" y="593946"/>
                      <a:pt x="393913" y="598621"/>
                      <a:pt x="381666" y="598621"/>
                    </a:cubicBezTo>
                    <a:cubicBezTo>
                      <a:pt x="369464" y="598621"/>
                      <a:pt x="357251" y="593968"/>
                      <a:pt x="347936" y="584673"/>
                    </a:cubicBezTo>
                    <a:lnTo>
                      <a:pt x="213002" y="450067"/>
                    </a:lnTo>
                    <a:cubicBezTo>
                      <a:pt x="194327" y="431434"/>
                      <a:pt x="194294" y="401190"/>
                      <a:pt x="212924" y="382514"/>
                    </a:cubicBezTo>
                    <a:cubicBezTo>
                      <a:pt x="222240" y="373175"/>
                      <a:pt x="234461" y="368498"/>
                      <a:pt x="246687" y="368484"/>
                    </a:cubicBezTo>
                    <a:close/>
                    <a:moveTo>
                      <a:pt x="1730811" y="316891"/>
                    </a:moveTo>
                    <a:cubicBezTo>
                      <a:pt x="1743035" y="316906"/>
                      <a:pt x="1755251" y="321586"/>
                      <a:pt x="1764561" y="330930"/>
                    </a:cubicBezTo>
                    <a:cubicBezTo>
                      <a:pt x="1783193" y="349608"/>
                      <a:pt x="1783160" y="379851"/>
                      <a:pt x="1764484" y="398474"/>
                    </a:cubicBezTo>
                    <a:lnTo>
                      <a:pt x="1629113" y="533497"/>
                    </a:lnTo>
                    <a:cubicBezTo>
                      <a:pt x="1619791" y="542798"/>
                      <a:pt x="1607578" y="547448"/>
                      <a:pt x="1595376" y="547448"/>
                    </a:cubicBezTo>
                    <a:cubicBezTo>
                      <a:pt x="1583129" y="547448"/>
                      <a:pt x="1570893" y="542776"/>
                      <a:pt x="1561561" y="533410"/>
                    </a:cubicBezTo>
                    <a:cubicBezTo>
                      <a:pt x="1542929" y="514732"/>
                      <a:pt x="1542963" y="484489"/>
                      <a:pt x="1561639" y="465866"/>
                    </a:cubicBezTo>
                    <a:lnTo>
                      <a:pt x="1697010" y="330843"/>
                    </a:lnTo>
                    <a:cubicBezTo>
                      <a:pt x="1706353" y="321526"/>
                      <a:pt x="1718586" y="316876"/>
                      <a:pt x="1730811" y="316891"/>
                    </a:cubicBezTo>
                    <a:close/>
                    <a:moveTo>
                      <a:pt x="1006130" y="0"/>
                    </a:moveTo>
                    <a:cubicBezTo>
                      <a:pt x="1006153" y="0"/>
                      <a:pt x="1006179" y="0"/>
                      <a:pt x="1006206" y="0"/>
                    </a:cubicBezTo>
                    <a:cubicBezTo>
                      <a:pt x="1032581" y="42"/>
                      <a:pt x="1053940" y="21457"/>
                      <a:pt x="1053896" y="47837"/>
                    </a:cubicBezTo>
                    <a:lnTo>
                      <a:pt x="1053581" y="251889"/>
                    </a:lnTo>
                    <a:cubicBezTo>
                      <a:pt x="1053536" y="278255"/>
                      <a:pt x="1032159" y="299587"/>
                      <a:pt x="1005811" y="299587"/>
                    </a:cubicBezTo>
                    <a:cubicBezTo>
                      <a:pt x="1005788" y="299587"/>
                      <a:pt x="1005762" y="299587"/>
                      <a:pt x="1005735" y="299587"/>
                    </a:cubicBezTo>
                    <a:cubicBezTo>
                      <a:pt x="979361" y="299545"/>
                      <a:pt x="958001" y="278131"/>
                      <a:pt x="958045" y="251750"/>
                    </a:cubicBezTo>
                    <a:lnTo>
                      <a:pt x="958360" y="47698"/>
                    </a:lnTo>
                    <a:cubicBezTo>
                      <a:pt x="958405" y="21332"/>
                      <a:pt x="979783" y="0"/>
                      <a:pt x="1006130" y="0"/>
                    </a:cubicBezTo>
                    <a:close/>
                  </a:path>
                </a:pathLst>
              </a:custGeom>
              <a:solidFill>
                <a:srgbClr val="F8DABA"/>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Lato Light"/>
                  <a:ea typeface="+mn-ea"/>
                </a:endParaRPr>
              </a:p>
            </p:txBody>
          </p:sp>
        </p:grpSp>
      </p:grpSp>
      <p:sp>
        <p:nvSpPr>
          <p:cNvPr id="74" name="矩形 73"/>
          <p:cNvSpPr/>
          <p:nvPr/>
        </p:nvSpPr>
        <p:spPr>
          <a:xfrm>
            <a:off x="3872881" y="1874951"/>
            <a:ext cx="5852258" cy="1246495"/>
          </a:xfrm>
          <a:prstGeom prst="rect">
            <a:avLst/>
          </a:prstGeom>
        </p:spPr>
        <p:txBody>
          <a:bodyPr wrap="square">
            <a:spAutoFit/>
          </a:bodyPr>
          <a:lstStyle/>
          <a:p>
            <a:pPr>
              <a:lnSpc>
                <a:spcPct val="150000"/>
              </a:lnSpc>
              <a:defRPr/>
            </a:pPr>
            <a:r>
              <a:rPr lang="zh-TW" altLang="en-US" sz="2500" b="1" dirty="0" smtClean="0">
                <a:solidFill>
                  <a:srgbClr val="FFFF99"/>
                </a:solidFill>
                <a:effectLst>
                  <a:glow rad="152400">
                    <a:srgbClr val="C00000"/>
                  </a:glow>
                </a:effectLst>
                <a:latin typeface="Arial Unicode MS" panose="020B0604020202020204" pitchFamily="34" charset="-120"/>
                <a:ea typeface="微軟正黑體" panose="020B0604030504040204" pitchFamily="34" charset="-120"/>
              </a:rPr>
              <a:t>垃圾車</a:t>
            </a:r>
            <a:r>
              <a:rPr lang="en-US" altLang="zh-TW" sz="2500" b="1" dirty="0" smtClean="0">
                <a:solidFill>
                  <a:srgbClr val="FFFF99"/>
                </a:solidFill>
                <a:effectLst>
                  <a:glow rad="152400">
                    <a:srgbClr val="C00000"/>
                  </a:glow>
                </a:effectLst>
                <a:latin typeface="Arial Unicode MS" panose="020B0604020202020204" pitchFamily="34" charset="-120"/>
                <a:ea typeface="微軟正黑體" panose="020B0604030504040204" pitchFamily="34" charset="-120"/>
              </a:rPr>
              <a:t>:</a:t>
            </a:r>
            <a:r>
              <a:rPr lang="zh-TW" altLang="en-US" sz="2500" b="1" dirty="0" smtClean="0">
                <a:solidFill>
                  <a:srgbClr val="FFFF99"/>
                </a:solidFill>
                <a:effectLst>
                  <a:glow rad="152400">
                    <a:srgbClr val="C00000"/>
                  </a:glow>
                </a:effectLst>
                <a:latin typeface="Arial Unicode MS" panose="020B0604020202020204" pitchFamily="34" charset="-120"/>
                <a:ea typeface="微軟正黑體" panose="020B0604030504040204" pitchFamily="34" charset="-120"/>
              </a:rPr>
              <a:t>每周一、三、五，下午</a:t>
            </a:r>
            <a:r>
              <a:rPr lang="en-US" altLang="zh-TW" sz="2500" b="1" dirty="0" smtClean="0">
                <a:solidFill>
                  <a:srgbClr val="FFFF99"/>
                </a:solidFill>
                <a:effectLst>
                  <a:glow rad="152400">
                    <a:srgbClr val="C00000"/>
                  </a:glow>
                </a:effectLst>
                <a:latin typeface="Arial Unicode MS" panose="020B0604020202020204" pitchFamily="34" charset="-120"/>
                <a:ea typeface="微軟正黑體" panose="020B0604030504040204" pitchFamily="34" charset="-120"/>
              </a:rPr>
              <a:t>16:50</a:t>
            </a:r>
            <a:r>
              <a:rPr lang="zh-TW" altLang="en-US" sz="2500" b="1" dirty="0" smtClean="0">
                <a:solidFill>
                  <a:srgbClr val="FFFF99"/>
                </a:solidFill>
                <a:effectLst>
                  <a:glow rad="152400">
                    <a:srgbClr val="C00000"/>
                  </a:glow>
                </a:effectLst>
                <a:latin typeface="Arial Unicode MS" panose="020B0604020202020204" pitchFamily="34" charset="-120"/>
                <a:ea typeface="微軟正黑體" panose="020B0604030504040204" pitchFamily="34" charset="-120"/>
              </a:rPr>
              <a:t>開始</a:t>
            </a:r>
            <a:endParaRPr lang="en-US" altLang="zh-TW" sz="2500" b="1" dirty="0" smtClean="0">
              <a:solidFill>
                <a:srgbClr val="FFFF99"/>
              </a:solidFill>
              <a:effectLst>
                <a:glow rad="152400">
                  <a:srgbClr val="C00000"/>
                </a:glow>
              </a:effectLst>
              <a:latin typeface="Arial Unicode MS" panose="020B0604020202020204" pitchFamily="34" charset="-120"/>
              <a:ea typeface="微軟正黑體" panose="020B0604030504040204" pitchFamily="34" charset="-120"/>
            </a:endParaRPr>
          </a:p>
          <a:p>
            <a:pPr>
              <a:lnSpc>
                <a:spcPct val="150000"/>
              </a:lnSpc>
              <a:defRPr/>
            </a:pPr>
            <a:r>
              <a:rPr lang="zh-TW" altLang="en-US" sz="2500" b="1" dirty="0">
                <a:solidFill>
                  <a:srgbClr val="FFFF99"/>
                </a:solidFill>
                <a:effectLst>
                  <a:glow rad="152400">
                    <a:srgbClr val="C00000"/>
                  </a:glow>
                </a:effectLst>
                <a:latin typeface="Arial Unicode MS" panose="020B0604020202020204" pitchFamily="34" charset="-120"/>
                <a:ea typeface="微軟正黑體" panose="020B0604030504040204" pitchFamily="34" charset="-120"/>
              </a:rPr>
              <a:t>資收車</a:t>
            </a:r>
            <a:r>
              <a:rPr lang="en-US" altLang="zh-TW" sz="2500" b="1" dirty="0" smtClean="0">
                <a:solidFill>
                  <a:srgbClr val="FFFF99"/>
                </a:solidFill>
                <a:effectLst>
                  <a:glow rad="152400">
                    <a:srgbClr val="C00000"/>
                  </a:glow>
                </a:effectLst>
                <a:latin typeface="Arial Unicode MS" panose="020B0604020202020204" pitchFamily="34" charset="-120"/>
                <a:ea typeface="微軟正黑體" panose="020B0604030504040204" pitchFamily="34" charset="-120"/>
              </a:rPr>
              <a:t>:</a:t>
            </a:r>
            <a:r>
              <a:rPr lang="zh-TW" altLang="en-US" sz="2500" b="1" dirty="0">
                <a:solidFill>
                  <a:srgbClr val="FFFF99"/>
                </a:solidFill>
                <a:effectLst>
                  <a:glow rad="152400">
                    <a:srgbClr val="C00000"/>
                  </a:glow>
                </a:effectLst>
                <a:latin typeface="Arial Unicode MS" panose="020B0604020202020204" pitchFamily="34" charset="-120"/>
                <a:ea typeface="微軟正黑體" panose="020B0604030504040204" pitchFamily="34" charset="-120"/>
              </a:rPr>
              <a:t>每周一、三、五，</a:t>
            </a:r>
            <a:r>
              <a:rPr lang="zh-TW" altLang="en-US" sz="2500" b="1" dirty="0" smtClean="0">
                <a:solidFill>
                  <a:srgbClr val="FFFF99"/>
                </a:solidFill>
                <a:effectLst>
                  <a:glow rad="152400">
                    <a:srgbClr val="C00000"/>
                  </a:glow>
                </a:effectLst>
                <a:latin typeface="Arial Unicode MS" panose="020B0604020202020204" pitchFamily="34" charset="-120"/>
                <a:ea typeface="微軟正黑體" panose="020B0604030504040204" pitchFamily="34" charset="-120"/>
              </a:rPr>
              <a:t>下午</a:t>
            </a:r>
            <a:r>
              <a:rPr lang="en-US" altLang="zh-TW" sz="2500" b="1" dirty="0" smtClean="0">
                <a:solidFill>
                  <a:srgbClr val="FFFF99"/>
                </a:solidFill>
                <a:effectLst>
                  <a:glow rad="152400">
                    <a:srgbClr val="C00000"/>
                  </a:glow>
                </a:effectLst>
                <a:latin typeface="Arial Unicode MS" panose="020B0604020202020204" pitchFamily="34" charset="-120"/>
                <a:ea typeface="微軟正黑體" panose="020B0604030504040204" pitchFamily="34" charset="-120"/>
              </a:rPr>
              <a:t>16:50</a:t>
            </a:r>
            <a:r>
              <a:rPr lang="zh-TW" altLang="en-US" sz="2500" b="1" dirty="0" smtClean="0">
                <a:solidFill>
                  <a:srgbClr val="FFFF99"/>
                </a:solidFill>
                <a:effectLst>
                  <a:glow rad="152400">
                    <a:srgbClr val="C00000"/>
                  </a:glow>
                </a:effectLst>
                <a:latin typeface="Arial Unicode MS" panose="020B0604020202020204" pitchFamily="34" charset="-120"/>
                <a:ea typeface="微軟正黑體" panose="020B0604030504040204" pitchFamily="34" charset="-120"/>
              </a:rPr>
              <a:t>開始</a:t>
            </a:r>
            <a:endParaRPr lang="en-US" altLang="zh-TW" sz="2500" b="1" dirty="0">
              <a:solidFill>
                <a:srgbClr val="FFFF99"/>
              </a:solidFill>
              <a:effectLst>
                <a:glow rad="152400">
                  <a:srgbClr val="C00000"/>
                </a:glow>
              </a:effectLst>
              <a:latin typeface="Arial Unicode MS" panose="020B0604020202020204" pitchFamily="34" charset="-120"/>
              <a:ea typeface="微軟正黑體" panose="020B0604030504040204" pitchFamily="34" charset="-120"/>
            </a:endParaRPr>
          </a:p>
        </p:txBody>
      </p:sp>
      <p:sp>
        <p:nvSpPr>
          <p:cNvPr id="6" name="矩形 5"/>
          <p:cNvSpPr/>
          <p:nvPr/>
        </p:nvSpPr>
        <p:spPr>
          <a:xfrm>
            <a:off x="4304928" y="3196520"/>
            <a:ext cx="5575565" cy="1528624"/>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ts val="2800"/>
              </a:lnSpc>
            </a:pPr>
            <a:r>
              <a:rPr lang="zh-TW" altLang="en-US" sz="1600" b="1" spc="50" dirty="0">
                <a:ln w="11430"/>
                <a:effectLst>
                  <a:outerShdw blurRad="76200" dist="50800" dir="5400000" algn="tl" rotWithShape="0">
                    <a:srgbClr val="000000">
                      <a:alpha val="65000"/>
                    </a:srgbClr>
                  </a:outerShdw>
                </a:effectLst>
                <a:latin typeface="微軟正黑體" pitchFamily="34" charset="-120"/>
                <a:ea typeface="微軟正黑體" pitchFamily="34" charset="-120"/>
              </a:rPr>
              <a:t>清運</a:t>
            </a:r>
            <a:r>
              <a:rPr lang="zh-TW" altLang="en-US" sz="1600" b="1" spc="50" dirty="0" smtClean="0">
                <a:ln w="11430"/>
                <a:effectLst>
                  <a:outerShdw blurRad="76200" dist="50800" dir="5400000" algn="tl" rotWithShape="0">
                    <a:srgbClr val="000000">
                      <a:alpha val="65000"/>
                    </a:srgbClr>
                  </a:outerShdw>
                </a:effectLst>
                <a:latin typeface="微軟正黑體" pitchFamily="34" charset="-120"/>
                <a:ea typeface="微軟正黑體" pitchFamily="34" charset="-120"/>
              </a:rPr>
              <a:t>路線</a:t>
            </a:r>
            <a:r>
              <a:rPr lang="en-US" altLang="zh-TW" sz="1600" b="1" spc="50" dirty="0" smtClean="0">
                <a:ln w="11430"/>
                <a:effectLst>
                  <a:outerShdw blurRad="76200" dist="50800" dir="5400000" algn="tl" rotWithShape="0">
                    <a:srgbClr val="000000">
                      <a:alpha val="65000"/>
                    </a:srgbClr>
                  </a:outerShdw>
                </a:effectLst>
                <a:latin typeface="微軟正黑體" pitchFamily="34" charset="-120"/>
                <a:ea typeface="微軟正黑體" pitchFamily="34" charset="-120"/>
              </a:rPr>
              <a:t>:</a:t>
            </a:r>
            <a:endParaRPr lang="en-US" altLang="zh-TW" sz="1600" b="1" spc="50" dirty="0">
              <a:ln w="11430"/>
              <a:solidFill>
                <a:srgbClr val="FF0000"/>
              </a:solidFill>
              <a:effectLst>
                <a:outerShdw blurRad="76200" dist="50800" dir="5400000" algn="tl" rotWithShape="0">
                  <a:srgbClr val="000000">
                    <a:alpha val="65000"/>
                  </a:srgbClr>
                </a:outerShdw>
              </a:effectLst>
              <a:latin typeface="微軟正黑體" pitchFamily="34" charset="-120"/>
              <a:ea typeface="微軟正黑體" pitchFamily="34" charset="-120"/>
            </a:endParaRPr>
          </a:p>
          <a:p>
            <a:pPr>
              <a:lnSpc>
                <a:spcPts val="2800"/>
              </a:lnSpc>
            </a:pPr>
            <a:r>
              <a:rPr lang="zh-TW" altLang="en-US" sz="1600" b="1" spc="50" dirty="0">
                <a:ln w="11430"/>
                <a:effectLst>
                  <a:outerShdw blurRad="76200" dist="50800" dir="5400000" algn="tl" rotWithShape="0">
                    <a:srgbClr val="000000">
                      <a:alpha val="65000"/>
                    </a:srgbClr>
                  </a:outerShdw>
                </a:effectLst>
                <a:latin typeface="微軟正黑體" pitchFamily="34" charset="-120"/>
                <a:ea typeface="微軟正黑體" pitchFamily="34" charset="-120"/>
              </a:rPr>
              <a:t>由</a:t>
            </a:r>
            <a:r>
              <a:rPr lang="en-US" altLang="zh-TW" sz="1600" b="1" spc="50" dirty="0">
                <a:ln w="11430"/>
                <a:solidFill>
                  <a:srgbClr val="FF0000"/>
                </a:solidFill>
                <a:effectLst>
                  <a:outerShdw blurRad="76200" dist="50800" dir="5400000" algn="tl" rotWithShape="0">
                    <a:srgbClr val="000000">
                      <a:alpha val="65000"/>
                    </a:srgbClr>
                  </a:outerShdw>
                </a:effectLst>
                <a:latin typeface="微軟正黑體" pitchFamily="34" charset="-120"/>
                <a:ea typeface="微軟正黑體" pitchFamily="34" charset="-120"/>
              </a:rPr>
              <a:t>A</a:t>
            </a:r>
            <a:r>
              <a:rPr lang="zh-TW" altLang="en-US" sz="1600" b="1" spc="50" dirty="0">
                <a:ln w="11430"/>
                <a:solidFill>
                  <a:srgbClr val="FF0000"/>
                </a:solidFill>
                <a:effectLst>
                  <a:outerShdw blurRad="76200" dist="50800" dir="5400000" algn="tl" rotWithShape="0">
                    <a:srgbClr val="000000">
                      <a:alpha val="65000"/>
                    </a:srgbClr>
                  </a:outerShdw>
                </a:effectLst>
                <a:latin typeface="微軟正黑體" pitchFamily="34" charset="-120"/>
                <a:ea typeface="微軟正黑體" pitchFamily="34" charset="-120"/>
              </a:rPr>
              <a:t>點</a:t>
            </a:r>
            <a:r>
              <a:rPr lang="zh-TW" altLang="en-US" sz="1600" b="1" spc="50" dirty="0" smtClean="0">
                <a:ln w="11430"/>
                <a:solidFill>
                  <a:srgbClr val="FF0000"/>
                </a:solidFill>
                <a:effectLst>
                  <a:outerShdw blurRad="76200" dist="50800" dir="5400000" algn="tl" rotWithShape="0">
                    <a:srgbClr val="000000">
                      <a:alpha val="65000"/>
                    </a:srgbClr>
                  </a:outerShdw>
                </a:effectLst>
                <a:latin typeface="微軟正黑體" pitchFamily="34" charset="-120"/>
                <a:ea typeface="微軟正黑體" pitchFamily="34" charset="-120"/>
              </a:rPr>
              <a:t>開始</a:t>
            </a:r>
            <a:r>
              <a:rPr lang="en-US" altLang="zh-TW" sz="1600" b="1" spc="50" dirty="0" smtClean="0">
                <a:ln w="11430"/>
                <a:solidFill>
                  <a:srgbClr val="FF0000"/>
                </a:solidFill>
                <a:effectLst>
                  <a:outerShdw blurRad="76200" dist="50800" dir="5400000" algn="tl" rotWithShape="0">
                    <a:srgbClr val="000000">
                      <a:alpha val="65000"/>
                    </a:srgbClr>
                  </a:outerShdw>
                </a:effectLst>
                <a:latin typeface="微軟正黑體" pitchFamily="34" charset="-120"/>
                <a:ea typeface="微軟正黑體" pitchFamily="34" charset="-120"/>
              </a:rPr>
              <a:t>-16:50</a:t>
            </a:r>
            <a:r>
              <a:rPr lang="en-US" altLang="zh-TW" sz="1600" b="1" spc="50" dirty="0" smtClean="0">
                <a:ln w="11430"/>
                <a:solidFill>
                  <a:srgbClr val="000099"/>
                </a:solidFill>
                <a:effectLst>
                  <a:outerShdw blurRad="76200" dist="50800" dir="5400000" algn="tl" rotWithShape="0">
                    <a:srgbClr val="000000">
                      <a:alpha val="65000"/>
                    </a:srgbClr>
                  </a:outerShdw>
                </a:effectLst>
                <a:latin typeface="微軟正黑體" pitchFamily="34" charset="-120"/>
                <a:ea typeface="微軟正黑體" pitchFamily="34" charset="-120"/>
              </a:rPr>
              <a:t>(</a:t>
            </a:r>
            <a:r>
              <a:rPr lang="zh-TW" altLang="en-US" sz="1600" b="1" spc="50" dirty="0" smtClean="0">
                <a:ln w="11430"/>
                <a:solidFill>
                  <a:srgbClr val="000099"/>
                </a:solidFill>
                <a:effectLst>
                  <a:outerShdw blurRad="76200" dist="50800" dir="5400000" algn="tl" rotWithShape="0">
                    <a:srgbClr val="000000">
                      <a:alpha val="65000"/>
                    </a:srgbClr>
                  </a:outerShdw>
                </a:effectLst>
                <a:latin typeface="微軟正黑體" pitchFamily="34" charset="-120"/>
                <a:ea typeface="微軟正黑體" pitchFamily="34" charset="-120"/>
              </a:rPr>
              <a:t>王甲路</a:t>
            </a:r>
            <a:r>
              <a:rPr lang="en-US" altLang="zh-TW" sz="1600" b="1" spc="50" dirty="0">
                <a:ln w="11430"/>
                <a:solidFill>
                  <a:srgbClr val="000099"/>
                </a:solidFill>
                <a:effectLst>
                  <a:outerShdw blurRad="76200" dist="50800" dir="5400000" algn="tl" rotWithShape="0">
                    <a:srgbClr val="000000">
                      <a:alpha val="65000"/>
                    </a:srgbClr>
                  </a:outerShdw>
                </a:effectLst>
                <a:latin typeface="微軟正黑體" pitchFamily="34" charset="-120"/>
                <a:ea typeface="微軟正黑體" pitchFamily="34" charset="-120"/>
              </a:rPr>
              <a:t>)</a:t>
            </a:r>
          </a:p>
          <a:p>
            <a:pPr>
              <a:lnSpc>
                <a:spcPts val="2800"/>
              </a:lnSpc>
            </a:pPr>
            <a:r>
              <a:rPr lang="zh-TW" altLang="en-US" sz="1600" b="1" spc="50" dirty="0" smtClean="0">
                <a:ln w="11430"/>
                <a:solidFill>
                  <a:schemeClr val="accent5">
                    <a:lumMod val="75000"/>
                  </a:schemeClr>
                </a:solidFill>
                <a:effectLst>
                  <a:outerShdw blurRad="76200" dist="50800" dir="5400000" algn="tl" rotWithShape="0">
                    <a:srgbClr val="000000">
                      <a:alpha val="65000"/>
                    </a:srgbClr>
                  </a:outerShdw>
                </a:effectLst>
                <a:latin typeface="微軟正黑體" pitchFamily="34" charset="-120"/>
                <a:ea typeface="微軟正黑體" pitchFamily="34" charset="-120"/>
              </a:rPr>
              <a:t>→左轉曼陀林路再左轉風鈴路</a:t>
            </a:r>
            <a:r>
              <a:rPr lang="zh-TW" altLang="en-US" sz="1600" b="1" spc="50" dirty="0">
                <a:ln w="11430"/>
                <a:solidFill>
                  <a:schemeClr val="accent5">
                    <a:lumMod val="75000"/>
                  </a:schemeClr>
                </a:solidFill>
                <a:effectLst>
                  <a:outerShdw blurRad="76200" dist="50800" dir="5400000" algn="tl" rotWithShape="0">
                    <a:srgbClr val="000000">
                      <a:alpha val="65000"/>
                    </a:srgbClr>
                  </a:outerShdw>
                </a:effectLst>
                <a:latin typeface="微軟正黑體" pitchFamily="34" charset="-120"/>
                <a:ea typeface="微軟正黑體" pitchFamily="34" charset="-120"/>
              </a:rPr>
              <a:t>至 </a:t>
            </a:r>
            <a:r>
              <a:rPr lang="zh-TW" altLang="en-US" sz="1600" b="1" spc="50" dirty="0" smtClean="0">
                <a:ln w="11430"/>
                <a:solidFill>
                  <a:schemeClr val="accent5">
                    <a:lumMod val="75000"/>
                  </a:schemeClr>
                </a:solidFill>
                <a:effectLst>
                  <a:outerShdw blurRad="76200" dist="50800" dir="5400000" algn="tl" rotWithShape="0">
                    <a:srgbClr val="000000">
                      <a:alpha val="65000"/>
                    </a:srgbClr>
                  </a:outerShdw>
                </a:effectLst>
                <a:latin typeface="微軟正黑體" pitchFamily="34" charset="-120"/>
                <a:ea typeface="微軟正黑體" pitchFamily="34" charset="-120"/>
              </a:rPr>
              <a:t>  </a:t>
            </a:r>
            <a:r>
              <a:rPr lang="en-US" altLang="zh-TW" sz="1600" b="1" spc="50" dirty="0" smtClean="0">
                <a:ln w="11430"/>
                <a:solidFill>
                  <a:srgbClr val="FF0000"/>
                </a:solidFill>
                <a:effectLst>
                  <a:outerShdw blurRad="76200" dist="50800" dir="5400000" algn="tl" rotWithShape="0">
                    <a:srgbClr val="000000">
                      <a:alpha val="65000"/>
                    </a:srgbClr>
                  </a:outerShdw>
                </a:effectLst>
                <a:latin typeface="微軟正黑體" pitchFamily="34" charset="-120"/>
                <a:ea typeface="微軟正黑體" pitchFamily="34" charset="-120"/>
              </a:rPr>
              <a:t>B</a:t>
            </a:r>
            <a:r>
              <a:rPr lang="zh-TW" altLang="en-US" sz="1600" b="1" spc="50" dirty="0" smtClean="0">
                <a:ln w="11430"/>
                <a:solidFill>
                  <a:srgbClr val="FF0000"/>
                </a:solidFill>
                <a:effectLst>
                  <a:outerShdw blurRad="76200" dist="50800" dir="5400000" algn="tl" rotWithShape="0">
                    <a:srgbClr val="000000">
                      <a:alpha val="65000"/>
                    </a:srgbClr>
                  </a:outerShdw>
                </a:effectLst>
                <a:latin typeface="微軟正黑體" pitchFamily="34" charset="-120"/>
                <a:ea typeface="微軟正黑體" pitchFamily="34" charset="-120"/>
              </a:rPr>
              <a:t>點</a:t>
            </a:r>
            <a:r>
              <a:rPr lang="en-US" altLang="zh-TW" sz="1600" b="1" spc="50" dirty="0" smtClean="0">
                <a:ln w="11430"/>
                <a:solidFill>
                  <a:srgbClr val="FF0000"/>
                </a:solidFill>
                <a:effectLst>
                  <a:outerShdw blurRad="76200" dist="50800" dir="5400000" algn="tl" rotWithShape="0">
                    <a:srgbClr val="000000">
                      <a:alpha val="65000"/>
                    </a:srgbClr>
                  </a:outerShdw>
                </a:effectLst>
                <a:latin typeface="微軟正黑體" pitchFamily="34" charset="-120"/>
                <a:ea typeface="微軟正黑體" pitchFamily="34" charset="-120"/>
              </a:rPr>
              <a:t>-17:00</a:t>
            </a:r>
            <a:r>
              <a:rPr lang="zh-TW" altLang="en-US" sz="1600" b="1" spc="50" dirty="0" smtClean="0">
                <a:ln w="11430"/>
                <a:solidFill>
                  <a:srgbClr val="FF0000"/>
                </a:solidFill>
                <a:effectLst>
                  <a:outerShdw blurRad="76200" dist="50800" dir="5400000" algn="tl" rotWithShape="0">
                    <a:srgbClr val="000000">
                      <a:alpha val="65000"/>
                    </a:srgbClr>
                  </a:outerShdw>
                </a:effectLst>
                <a:latin typeface="微軟正黑體" pitchFamily="34" charset="-120"/>
                <a:ea typeface="微軟正黑體" pitchFamily="34" charset="-120"/>
              </a:rPr>
              <a:t>、</a:t>
            </a:r>
            <a:r>
              <a:rPr lang="en-US" altLang="zh-TW" sz="1600" b="1" spc="50" dirty="0" smtClean="0">
                <a:ln w="11430"/>
                <a:solidFill>
                  <a:srgbClr val="FF0000"/>
                </a:solidFill>
                <a:effectLst>
                  <a:outerShdw blurRad="76200" dist="50800" dir="5400000" algn="tl" rotWithShape="0">
                    <a:srgbClr val="000000">
                      <a:alpha val="65000"/>
                    </a:srgbClr>
                  </a:outerShdw>
                </a:effectLst>
                <a:latin typeface="微軟正黑體" pitchFamily="34" charset="-120"/>
                <a:ea typeface="微軟正黑體" pitchFamily="34" charset="-120"/>
              </a:rPr>
              <a:t>C</a:t>
            </a:r>
            <a:r>
              <a:rPr lang="zh-TW" altLang="en-US" sz="1600" b="1" spc="50" dirty="0" smtClean="0">
                <a:ln w="11430"/>
                <a:solidFill>
                  <a:srgbClr val="FF0000"/>
                </a:solidFill>
                <a:effectLst>
                  <a:outerShdw blurRad="76200" dist="50800" dir="5400000" algn="tl" rotWithShape="0">
                    <a:srgbClr val="000000">
                      <a:alpha val="65000"/>
                    </a:srgbClr>
                  </a:outerShdw>
                </a:effectLst>
                <a:latin typeface="微軟正黑體" pitchFamily="34" charset="-120"/>
                <a:ea typeface="微軟正黑體" pitchFamily="34" charset="-120"/>
              </a:rPr>
              <a:t>點</a:t>
            </a:r>
            <a:r>
              <a:rPr lang="en-US" altLang="zh-TW" sz="1600" b="1" spc="50" dirty="0" smtClean="0">
                <a:ln w="11430"/>
                <a:solidFill>
                  <a:srgbClr val="FF0000"/>
                </a:solidFill>
                <a:effectLst>
                  <a:outerShdw blurRad="76200" dist="50800" dir="5400000" algn="tl" rotWithShape="0">
                    <a:srgbClr val="000000">
                      <a:alpha val="65000"/>
                    </a:srgbClr>
                  </a:outerShdw>
                </a:effectLst>
                <a:latin typeface="微軟正黑體" pitchFamily="34" charset="-120"/>
                <a:ea typeface="微軟正黑體" pitchFamily="34" charset="-120"/>
              </a:rPr>
              <a:t>-17:05</a:t>
            </a:r>
            <a:endParaRPr lang="en-US" altLang="zh-TW" sz="1600" b="1" spc="50" dirty="0">
              <a:ln w="11430"/>
              <a:solidFill>
                <a:srgbClr val="FF0000"/>
              </a:solidFill>
              <a:effectLst>
                <a:outerShdw blurRad="76200" dist="50800" dir="5400000" algn="tl" rotWithShape="0">
                  <a:srgbClr val="000000">
                    <a:alpha val="65000"/>
                  </a:srgbClr>
                </a:outerShdw>
              </a:effectLst>
              <a:latin typeface="微軟正黑體" pitchFamily="34" charset="-120"/>
              <a:ea typeface="微軟正黑體" pitchFamily="34" charset="-120"/>
            </a:endParaRPr>
          </a:p>
          <a:p>
            <a:pPr>
              <a:lnSpc>
                <a:spcPts val="2800"/>
              </a:lnSpc>
            </a:pPr>
            <a:r>
              <a:rPr lang="zh-TW" altLang="en-US" sz="1600" b="1" spc="50" dirty="0" smtClean="0">
                <a:ln w="11430"/>
                <a:solidFill>
                  <a:schemeClr val="accent5">
                    <a:lumMod val="75000"/>
                  </a:schemeClr>
                </a:solidFill>
                <a:effectLst>
                  <a:outerShdw blurRad="76200" dist="50800" dir="5400000" algn="tl" rotWithShape="0">
                    <a:srgbClr val="000000">
                      <a:alpha val="65000"/>
                    </a:srgbClr>
                  </a:outerShdw>
                </a:effectLst>
                <a:latin typeface="微軟正黑體" pitchFamily="34" charset="-120"/>
                <a:ea typeface="微軟正黑體" pitchFamily="34" charset="-120"/>
              </a:rPr>
              <a:t>→右轉樹谷大道再左轉看西路至   </a:t>
            </a:r>
            <a:r>
              <a:rPr lang="en-US" altLang="zh-TW" sz="1600" b="1" spc="50" dirty="0" smtClean="0">
                <a:ln w="11430"/>
                <a:solidFill>
                  <a:srgbClr val="FF0000"/>
                </a:solidFill>
                <a:effectLst>
                  <a:outerShdw blurRad="76200" dist="50800" dir="5400000" algn="tl" rotWithShape="0">
                    <a:srgbClr val="000000">
                      <a:alpha val="65000"/>
                    </a:srgbClr>
                  </a:outerShdw>
                </a:effectLst>
                <a:latin typeface="微軟正黑體" pitchFamily="34" charset="-120"/>
                <a:ea typeface="微軟正黑體" pitchFamily="34" charset="-120"/>
              </a:rPr>
              <a:t>D</a:t>
            </a:r>
            <a:r>
              <a:rPr lang="zh-TW" altLang="en-US" sz="1600" b="1" spc="50" dirty="0" smtClean="0">
                <a:ln w="11430"/>
                <a:solidFill>
                  <a:srgbClr val="FF0000"/>
                </a:solidFill>
                <a:effectLst>
                  <a:outerShdw blurRad="76200" dist="50800" dir="5400000" algn="tl" rotWithShape="0">
                    <a:srgbClr val="000000">
                      <a:alpha val="65000"/>
                    </a:srgbClr>
                  </a:outerShdw>
                </a:effectLst>
                <a:latin typeface="微軟正黑體" pitchFamily="34" charset="-120"/>
                <a:ea typeface="微軟正黑體" pitchFamily="34" charset="-120"/>
              </a:rPr>
              <a:t>點</a:t>
            </a:r>
            <a:r>
              <a:rPr lang="en-US" altLang="zh-TW" sz="1600" b="1" spc="50" dirty="0" smtClean="0">
                <a:ln w="11430"/>
                <a:solidFill>
                  <a:srgbClr val="FF0000"/>
                </a:solidFill>
                <a:effectLst>
                  <a:outerShdw blurRad="76200" dist="50800" dir="5400000" algn="tl" rotWithShape="0">
                    <a:srgbClr val="000000">
                      <a:alpha val="65000"/>
                    </a:srgbClr>
                  </a:outerShdw>
                </a:effectLst>
                <a:latin typeface="微軟正黑體" pitchFamily="34" charset="-120"/>
                <a:ea typeface="微軟正黑體" pitchFamily="34" charset="-120"/>
              </a:rPr>
              <a:t>-17:15</a:t>
            </a:r>
            <a:r>
              <a:rPr lang="zh-TW" altLang="en-US" sz="1600" b="1" spc="50" dirty="0" smtClean="0">
                <a:ln w="11430"/>
                <a:solidFill>
                  <a:srgbClr val="FF0000"/>
                </a:solidFill>
                <a:effectLst>
                  <a:outerShdw blurRad="76200" dist="50800" dir="5400000" algn="tl" rotWithShape="0">
                    <a:srgbClr val="000000">
                      <a:alpha val="65000"/>
                    </a:srgbClr>
                  </a:outerShdw>
                </a:effectLst>
                <a:latin typeface="微軟正黑體" pitchFamily="34" charset="-120"/>
                <a:ea typeface="微軟正黑體" pitchFamily="34" charset="-120"/>
              </a:rPr>
              <a:t>、</a:t>
            </a:r>
            <a:r>
              <a:rPr lang="en-US" altLang="zh-TW" sz="1600" b="1" spc="50" dirty="0" smtClean="0">
                <a:ln w="11430"/>
                <a:solidFill>
                  <a:srgbClr val="FF0000"/>
                </a:solidFill>
                <a:effectLst>
                  <a:outerShdw blurRad="76200" dist="50800" dir="5400000" algn="tl" rotWithShape="0">
                    <a:srgbClr val="000000">
                      <a:alpha val="65000"/>
                    </a:srgbClr>
                  </a:outerShdw>
                </a:effectLst>
                <a:latin typeface="微軟正黑體" pitchFamily="34" charset="-120"/>
                <a:ea typeface="微軟正黑體" pitchFamily="34" charset="-120"/>
              </a:rPr>
              <a:t>E</a:t>
            </a:r>
            <a:r>
              <a:rPr lang="zh-TW" altLang="en-US" sz="1600" b="1" spc="50" dirty="0" smtClean="0">
                <a:ln w="11430"/>
                <a:solidFill>
                  <a:srgbClr val="FF0000"/>
                </a:solidFill>
                <a:effectLst>
                  <a:outerShdw blurRad="76200" dist="50800" dir="5400000" algn="tl" rotWithShape="0">
                    <a:srgbClr val="000000">
                      <a:alpha val="65000"/>
                    </a:srgbClr>
                  </a:outerShdw>
                </a:effectLst>
                <a:latin typeface="微軟正黑體" pitchFamily="34" charset="-120"/>
                <a:ea typeface="微軟正黑體" pitchFamily="34" charset="-120"/>
              </a:rPr>
              <a:t>點</a:t>
            </a:r>
            <a:r>
              <a:rPr lang="en-US" altLang="zh-TW" sz="1600" b="1" spc="50" dirty="0" smtClean="0">
                <a:ln w="11430"/>
                <a:solidFill>
                  <a:srgbClr val="FF0000"/>
                </a:solidFill>
                <a:effectLst>
                  <a:outerShdw blurRad="76200" dist="50800" dir="5400000" algn="tl" rotWithShape="0">
                    <a:srgbClr val="000000">
                      <a:alpha val="65000"/>
                    </a:srgbClr>
                  </a:outerShdw>
                </a:effectLst>
                <a:latin typeface="微軟正黑體" pitchFamily="34" charset="-120"/>
                <a:ea typeface="微軟正黑體" pitchFamily="34" charset="-120"/>
              </a:rPr>
              <a:t>-17:20</a:t>
            </a:r>
            <a:endParaRPr lang="zh-TW" altLang="en-US" sz="1600" b="1" spc="50" dirty="0">
              <a:ln w="11430"/>
              <a:solidFill>
                <a:srgbClr val="FF0000"/>
              </a:solidFill>
              <a:effectLst>
                <a:outerShdw blurRad="76200" dist="50800" dir="5400000" algn="tl" rotWithShape="0">
                  <a:srgbClr val="000000">
                    <a:alpha val="65000"/>
                  </a:srgbClr>
                </a:outerShdw>
              </a:effectLst>
              <a:latin typeface="微軟正黑體" pitchFamily="34" charset="-120"/>
              <a:ea typeface="微軟正黑體" pitchFamily="34" charset="-120"/>
            </a:endParaRPr>
          </a:p>
        </p:txBody>
      </p:sp>
      <p:sp>
        <p:nvSpPr>
          <p:cNvPr id="70" name="矩形 69"/>
          <p:cNvSpPr/>
          <p:nvPr/>
        </p:nvSpPr>
        <p:spPr>
          <a:xfrm>
            <a:off x="1352600" y="4005064"/>
            <a:ext cx="357790" cy="369332"/>
          </a:xfrm>
          <a:prstGeom prst="rect">
            <a:avLst/>
          </a:prstGeom>
        </p:spPr>
        <p:txBody>
          <a:bodyPr wrap="none">
            <a:spAutoFit/>
          </a:bodyPr>
          <a:lstStyle/>
          <a:p>
            <a:r>
              <a:rPr lang="en-US" altLang="zh-TW" b="1" spc="50" dirty="0" smtClean="0">
                <a:ln w="11430"/>
                <a:solidFill>
                  <a:srgbClr val="FF0000"/>
                </a:solidFill>
                <a:effectLst>
                  <a:outerShdw blurRad="76200" dist="50800" dir="5400000" algn="tl" rotWithShape="0">
                    <a:srgbClr val="000000">
                      <a:alpha val="65000"/>
                    </a:srgbClr>
                  </a:outerShdw>
                </a:effectLst>
                <a:latin typeface="微軟正黑體" pitchFamily="34" charset="-120"/>
                <a:ea typeface="微軟正黑體" pitchFamily="34" charset="-120"/>
              </a:rPr>
              <a:t>A</a:t>
            </a:r>
            <a:endParaRPr lang="zh-TW" altLang="en-US" dirty="0">
              <a:solidFill>
                <a:srgbClr val="FF0000"/>
              </a:solidFill>
            </a:endParaRPr>
          </a:p>
        </p:txBody>
      </p:sp>
      <p:sp>
        <p:nvSpPr>
          <p:cNvPr id="71" name="矩形 70"/>
          <p:cNvSpPr/>
          <p:nvPr/>
        </p:nvSpPr>
        <p:spPr>
          <a:xfrm>
            <a:off x="1640632" y="4797152"/>
            <a:ext cx="340158" cy="369332"/>
          </a:xfrm>
          <a:prstGeom prst="rect">
            <a:avLst/>
          </a:prstGeom>
        </p:spPr>
        <p:txBody>
          <a:bodyPr wrap="none">
            <a:spAutoFit/>
          </a:bodyPr>
          <a:lstStyle/>
          <a:p>
            <a:r>
              <a:rPr lang="en-US" altLang="zh-TW" b="1" spc="50" dirty="0" smtClean="0">
                <a:ln w="11430"/>
                <a:solidFill>
                  <a:srgbClr val="FF0000"/>
                </a:solidFill>
                <a:effectLst>
                  <a:outerShdw blurRad="76200" dist="50800" dir="5400000" algn="tl" rotWithShape="0">
                    <a:srgbClr val="000000">
                      <a:alpha val="65000"/>
                    </a:srgbClr>
                  </a:outerShdw>
                </a:effectLst>
                <a:latin typeface="微軟正黑體" pitchFamily="34" charset="-120"/>
                <a:ea typeface="微軟正黑體" pitchFamily="34" charset="-120"/>
              </a:rPr>
              <a:t>B</a:t>
            </a:r>
            <a:endParaRPr lang="zh-TW" altLang="en-US" dirty="0">
              <a:solidFill>
                <a:srgbClr val="FF0000"/>
              </a:solidFill>
            </a:endParaRPr>
          </a:p>
        </p:txBody>
      </p:sp>
      <p:sp>
        <p:nvSpPr>
          <p:cNvPr id="72" name="矩形 71"/>
          <p:cNvSpPr/>
          <p:nvPr/>
        </p:nvSpPr>
        <p:spPr>
          <a:xfrm>
            <a:off x="1654102" y="5157192"/>
            <a:ext cx="346570" cy="369332"/>
          </a:xfrm>
          <a:prstGeom prst="rect">
            <a:avLst/>
          </a:prstGeom>
        </p:spPr>
        <p:txBody>
          <a:bodyPr wrap="none">
            <a:spAutoFit/>
          </a:bodyPr>
          <a:lstStyle/>
          <a:p>
            <a:r>
              <a:rPr lang="en-US" altLang="zh-TW" b="1" spc="50" dirty="0" smtClean="0">
                <a:ln w="11430"/>
                <a:solidFill>
                  <a:srgbClr val="FF0000"/>
                </a:solidFill>
                <a:effectLst>
                  <a:outerShdw blurRad="76200" dist="50800" dir="5400000" algn="tl" rotWithShape="0">
                    <a:srgbClr val="000000">
                      <a:alpha val="65000"/>
                    </a:srgbClr>
                  </a:outerShdw>
                </a:effectLst>
                <a:latin typeface="微軟正黑體" pitchFamily="34" charset="-120"/>
                <a:ea typeface="微軟正黑體" pitchFamily="34" charset="-120"/>
              </a:rPr>
              <a:t>C</a:t>
            </a:r>
            <a:endParaRPr lang="zh-TW" altLang="en-US" dirty="0">
              <a:solidFill>
                <a:srgbClr val="FF0000"/>
              </a:solidFill>
            </a:endParaRPr>
          </a:p>
        </p:txBody>
      </p:sp>
      <p:sp>
        <p:nvSpPr>
          <p:cNvPr id="75" name="矩形 74"/>
          <p:cNvSpPr/>
          <p:nvPr/>
        </p:nvSpPr>
        <p:spPr>
          <a:xfrm>
            <a:off x="2072680" y="5867980"/>
            <a:ext cx="369012" cy="369332"/>
          </a:xfrm>
          <a:prstGeom prst="rect">
            <a:avLst/>
          </a:prstGeom>
        </p:spPr>
        <p:txBody>
          <a:bodyPr wrap="none">
            <a:spAutoFit/>
          </a:bodyPr>
          <a:lstStyle/>
          <a:p>
            <a:r>
              <a:rPr lang="en-US" altLang="zh-TW" b="1" spc="50" dirty="0" smtClean="0">
                <a:ln w="11430"/>
                <a:solidFill>
                  <a:srgbClr val="FF0000"/>
                </a:solidFill>
                <a:effectLst>
                  <a:outerShdw blurRad="76200" dist="50800" dir="5400000" algn="tl" rotWithShape="0">
                    <a:srgbClr val="000000">
                      <a:alpha val="65000"/>
                    </a:srgbClr>
                  </a:outerShdw>
                </a:effectLst>
                <a:latin typeface="微軟正黑體" pitchFamily="34" charset="-120"/>
                <a:ea typeface="微軟正黑體" pitchFamily="34" charset="-120"/>
              </a:rPr>
              <a:t>D</a:t>
            </a:r>
            <a:endParaRPr lang="zh-TW" altLang="en-US" dirty="0">
              <a:solidFill>
                <a:srgbClr val="FF0000"/>
              </a:solidFill>
            </a:endParaRPr>
          </a:p>
        </p:txBody>
      </p:sp>
      <p:sp>
        <p:nvSpPr>
          <p:cNvPr id="76" name="矩形 75"/>
          <p:cNvSpPr/>
          <p:nvPr/>
        </p:nvSpPr>
        <p:spPr>
          <a:xfrm>
            <a:off x="2360712" y="5867980"/>
            <a:ext cx="319318" cy="369332"/>
          </a:xfrm>
          <a:prstGeom prst="rect">
            <a:avLst/>
          </a:prstGeom>
        </p:spPr>
        <p:txBody>
          <a:bodyPr wrap="none">
            <a:spAutoFit/>
          </a:bodyPr>
          <a:lstStyle/>
          <a:p>
            <a:r>
              <a:rPr lang="en-US" altLang="zh-TW" b="1" spc="50" dirty="0" smtClean="0">
                <a:ln w="11430"/>
                <a:solidFill>
                  <a:srgbClr val="FF0000"/>
                </a:solidFill>
                <a:effectLst>
                  <a:outerShdw blurRad="76200" dist="50800" dir="5400000" algn="tl" rotWithShape="0">
                    <a:srgbClr val="000000">
                      <a:alpha val="65000"/>
                    </a:srgbClr>
                  </a:outerShdw>
                </a:effectLst>
                <a:latin typeface="微軟正黑體" pitchFamily="34" charset="-120"/>
                <a:ea typeface="微軟正黑體" pitchFamily="34" charset="-120"/>
              </a:rPr>
              <a:t>E</a:t>
            </a:r>
            <a:endParaRPr lang="zh-TW" altLang="en-US" dirty="0">
              <a:solidFill>
                <a:srgbClr val="FF0000"/>
              </a:solidFill>
            </a:endParaRPr>
          </a:p>
        </p:txBody>
      </p:sp>
    </p:spTree>
    <p:extLst>
      <p:ext uri="{BB962C8B-B14F-4D97-AF65-F5344CB8AC3E}">
        <p14:creationId xmlns:p14="http://schemas.microsoft.com/office/powerpoint/2010/main" val="12909159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2" name="Rectangle 6"/>
          <p:cNvSpPr/>
          <p:nvPr/>
        </p:nvSpPr>
        <p:spPr>
          <a:xfrm>
            <a:off x="-39555" y="0"/>
            <a:ext cx="9984000" cy="797768"/>
          </a:xfrm>
          <a:prstGeom prst="rect">
            <a:avLst/>
          </a:prstGeom>
          <a:solidFill>
            <a:srgbClr val="0099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矩形 2"/>
          <p:cNvSpPr/>
          <p:nvPr/>
        </p:nvSpPr>
        <p:spPr>
          <a:xfrm>
            <a:off x="-15552" y="-6175"/>
            <a:ext cx="9972352" cy="784830"/>
          </a:xfrm>
          <a:prstGeom prst="rect">
            <a:avLst/>
          </a:prstGeom>
        </p:spPr>
        <p:txBody>
          <a:bodyPr wrap="square">
            <a:spAutoFit/>
          </a:bodyPr>
          <a:lstStyle/>
          <a:p>
            <a:pPr algn="ctr"/>
            <a:r>
              <a:rPr lang="zh-TW" altLang="en-US" sz="4500" b="1" dirty="0">
                <a:solidFill>
                  <a:prstClr val="white"/>
                </a:solidFill>
                <a:latin typeface="微軟正黑體" panose="020B0604030504040204" pitchFamily="34" charset="-120"/>
                <a:ea typeface="微軟正黑體" panose="020B0604030504040204" pitchFamily="34" charset="-120"/>
                <a:cs typeface="華康中黑體" panose="020B0509000000000000" pitchFamily="49" charset="-120"/>
              </a:rPr>
              <a:t>三、隨袋徵收執行方式及內容</a:t>
            </a:r>
          </a:p>
        </p:txBody>
      </p:sp>
      <p:grpSp>
        <p:nvGrpSpPr>
          <p:cNvPr id="18" name="群組 17"/>
          <p:cNvGrpSpPr/>
          <p:nvPr/>
        </p:nvGrpSpPr>
        <p:grpSpPr>
          <a:xfrm>
            <a:off x="-46396" y="1052736"/>
            <a:ext cx="9319876" cy="576000"/>
            <a:chOff x="-9771" y="1399970"/>
            <a:chExt cx="5287236" cy="477054"/>
          </a:xfrm>
        </p:grpSpPr>
        <p:sp>
          <p:nvSpPr>
            <p:cNvPr id="19" name="文字方塊 18"/>
            <p:cNvSpPr txBox="1"/>
            <p:nvPr/>
          </p:nvSpPr>
          <p:spPr>
            <a:xfrm>
              <a:off x="263196" y="1399970"/>
              <a:ext cx="5014269" cy="477054"/>
            </a:xfrm>
            <a:prstGeom prst="rect">
              <a:avLst/>
            </a:prstGeom>
            <a:solidFill>
              <a:srgbClr val="FF9999">
                <a:alpha val="37255"/>
              </a:srgbClr>
            </a:solidFill>
          </p:spPr>
          <p:txBody>
            <a:bodyPr wrap="square" rtlCol="0">
              <a:spAutoFit/>
            </a:bodyPr>
            <a:lstStyle/>
            <a:p>
              <a:endParaRPr lang="zh-TW" altLang="en-US" sz="2500" b="1" dirty="0">
                <a:latin typeface="Arial Unicode MS" panose="020B0604020202020204" pitchFamily="34" charset="-120"/>
                <a:ea typeface="微軟正黑體" panose="020B0604030504040204" pitchFamily="34" charset="-120"/>
              </a:endParaRPr>
            </a:p>
          </p:txBody>
        </p:sp>
        <p:sp>
          <p:nvSpPr>
            <p:cNvPr id="20" name="文字方塊 19"/>
            <p:cNvSpPr txBox="1"/>
            <p:nvPr/>
          </p:nvSpPr>
          <p:spPr>
            <a:xfrm>
              <a:off x="-9771" y="1399970"/>
              <a:ext cx="337844" cy="477054"/>
            </a:xfrm>
            <a:prstGeom prst="rect">
              <a:avLst/>
            </a:prstGeom>
            <a:solidFill>
              <a:srgbClr val="CC3399"/>
            </a:solidFill>
          </p:spPr>
          <p:txBody>
            <a:bodyPr wrap="square" rtlCol="0">
              <a:spAutoFit/>
            </a:bodyPr>
            <a:lstStyle/>
            <a:p>
              <a:endParaRPr lang="zh-TW" altLang="en-US" sz="2500" b="1" dirty="0">
                <a:latin typeface="Arial Unicode MS" panose="020B0604020202020204" pitchFamily="34" charset="-120"/>
                <a:ea typeface="微軟正黑體" panose="020B0604030504040204" pitchFamily="34" charset="-120"/>
              </a:endParaRPr>
            </a:p>
          </p:txBody>
        </p:sp>
      </p:grpSp>
      <p:grpSp>
        <p:nvGrpSpPr>
          <p:cNvPr id="21" name="组合 247"/>
          <p:cNvGrpSpPr/>
          <p:nvPr/>
        </p:nvGrpSpPr>
        <p:grpSpPr>
          <a:xfrm>
            <a:off x="91608" y="894203"/>
            <a:ext cx="556144" cy="893066"/>
            <a:chOff x="4878388" y="692150"/>
            <a:chExt cx="600076" cy="963613"/>
          </a:xfrm>
        </p:grpSpPr>
        <p:sp>
          <p:nvSpPr>
            <p:cNvPr id="22" name="Rectangle 19"/>
            <p:cNvSpPr>
              <a:spLocks noChangeArrowheads="1"/>
            </p:cNvSpPr>
            <p:nvPr/>
          </p:nvSpPr>
          <p:spPr bwMode="auto">
            <a:xfrm>
              <a:off x="4997451" y="1535113"/>
              <a:ext cx="361950" cy="30163"/>
            </a:xfrm>
            <a:prstGeom prst="rect">
              <a:avLst/>
            </a:prstGeom>
            <a:solidFill>
              <a:srgbClr val="4647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Rectangle 20"/>
            <p:cNvSpPr>
              <a:spLocks noChangeArrowheads="1"/>
            </p:cNvSpPr>
            <p:nvPr/>
          </p:nvSpPr>
          <p:spPr bwMode="auto">
            <a:xfrm>
              <a:off x="4997451" y="1595438"/>
              <a:ext cx="361950" cy="30163"/>
            </a:xfrm>
            <a:prstGeom prst="rect">
              <a:avLst/>
            </a:prstGeom>
            <a:solidFill>
              <a:srgbClr val="4647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Rectangle 21"/>
            <p:cNvSpPr>
              <a:spLocks noChangeArrowheads="1"/>
            </p:cNvSpPr>
            <p:nvPr/>
          </p:nvSpPr>
          <p:spPr bwMode="auto">
            <a:xfrm>
              <a:off x="4997451" y="1474788"/>
              <a:ext cx="361950" cy="30163"/>
            </a:xfrm>
            <a:prstGeom prst="rect">
              <a:avLst/>
            </a:prstGeom>
            <a:solidFill>
              <a:srgbClr val="4647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Rectangle 22"/>
            <p:cNvSpPr>
              <a:spLocks noChangeArrowheads="1"/>
            </p:cNvSpPr>
            <p:nvPr/>
          </p:nvSpPr>
          <p:spPr bwMode="auto">
            <a:xfrm>
              <a:off x="5013326" y="1444625"/>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Rectangle 23"/>
            <p:cNvSpPr>
              <a:spLocks noChangeArrowheads="1"/>
            </p:cNvSpPr>
            <p:nvPr/>
          </p:nvSpPr>
          <p:spPr bwMode="auto">
            <a:xfrm>
              <a:off x="5013326" y="1504950"/>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Rectangle 24"/>
            <p:cNvSpPr>
              <a:spLocks noChangeArrowheads="1"/>
            </p:cNvSpPr>
            <p:nvPr/>
          </p:nvSpPr>
          <p:spPr bwMode="auto">
            <a:xfrm>
              <a:off x="5013326" y="1565275"/>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5"/>
            <p:cNvSpPr>
              <a:spLocks/>
            </p:cNvSpPr>
            <p:nvPr/>
          </p:nvSpPr>
          <p:spPr bwMode="auto">
            <a:xfrm>
              <a:off x="5103813" y="1625600"/>
              <a:ext cx="149225" cy="30163"/>
            </a:xfrm>
            <a:custGeom>
              <a:avLst/>
              <a:gdLst>
                <a:gd name="T0" fmla="*/ 85 w 94"/>
                <a:gd name="T1" fmla="*/ 19 h 19"/>
                <a:gd name="T2" fmla="*/ 9 w 94"/>
                <a:gd name="T3" fmla="*/ 19 h 19"/>
                <a:gd name="T4" fmla="*/ 0 w 94"/>
                <a:gd name="T5" fmla="*/ 0 h 19"/>
                <a:gd name="T6" fmla="*/ 94 w 94"/>
                <a:gd name="T7" fmla="*/ 0 h 19"/>
                <a:gd name="T8" fmla="*/ 85 w 94"/>
                <a:gd name="T9" fmla="*/ 19 h 19"/>
              </a:gdLst>
              <a:ahLst/>
              <a:cxnLst>
                <a:cxn ang="0">
                  <a:pos x="T0" y="T1"/>
                </a:cxn>
                <a:cxn ang="0">
                  <a:pos x="T2" y="T3"/>
                </a:cxn>
                <a:cxn ang="0">
                  <a:pos x="T4" y="T5"/>
                </a:cxn>
                <a:cxn ang="0">
                  <a:pos x="T6" y="T7"/>
                </a:cxn>
                <a:cxn ang="0">
                  <a:pos x="T8" y="T9"/>
                </a:cxn>
              </a:cxnLst>
              <a:rect l="0" t="0" r="r" b="b"/>
              <a:pathLst>
                <a:path w="94" h="19">
                  <a:moveTo>
                    <a:pt x="85" y="19"/>
                  </a:moveTo>
                  <a:lnTo>
                    <a:pt x="9" y="19"/>
                  </a:lnTo>
                  <a:lnTo>
                    <a:pt x="0" y="0"/>
                  </a:lnTo>
                  <a:lnTo>
                    <a:pt x="94" y="0"/>
                  </a:lnTo>
                  <a:lnTo>
                    <a:pt x="85" y="19"/>
                  </a:lnTo>
                  <a:close/>
                </a:path>
              </a:pathLst>
            </a:custGeom>
            <a:solidFill>
              <a:srgbClr val="8285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6"/>
            <p:cNvSpPr>
              <a:spLocks/>
            </p:cNvSpPr>
            <p:nvPr/>
          </p:nvSpPr>
          <p:spPr bwMode="auto">
            <a:xfrm>
              <a:off x="4878388" y="692150"/>
              <a:ext cx="344488" cy="722313"/>
            </a:xfrm>
            <a:custGeom>
              <a:avLst/>
              <a:gdLst>
                <a:gd name="T0" fmla="*/ 92 w 92"/>
                <a:gd name="T1" fmla="*/ 1 h 192"/>
                <a:gd name="T2" fmla="*/ 80 w 92"/>
                <a:gd name="T3" fmla="*/ 0 h 192"/>
                <a:gd name="T4" fmla="*/ 0 w 92"/>
                <a:gd name="T5" fmla="*/ 80 h 192"/>
                <a:gd name="T6" fmla="*/ 36 w 92"/>
                <a:gd name="T7" fmla="*/ 192 h 192"/>
                <a:gd name="T8" fmla="*/ 60 w 92"/>
                <a:gd name="T9" fmla="*/ 192 h 192"/>
                <a:gd name="T10" fmla="*/ 24 w 92"/>
                <a:gd name="T11" fmla="*/ 80 h 192"/>
                <a:gd name="T12" fmla="*/ 92 w 92"/>
                <a:gd name="T13" fmla="*/ 1 h 192"/>
              </a:gdLst>
              <a:ahLst/>
              <a:cxnLst>
                <a:cxn ang="0">
                  <a:pos x="T0" y="T1"/>
                </a:cxn>
                <a:cxn ang="0">
                  <a:pos x="T2" y="T3"/>
                </a:cxn>
                <a:cxn ang="0">
                  <a:pos x="T4" y="T5"/>
                </a:cxn>
                <a:cxn ang="0">
                  <a:pos x="T6" y="T7"/>
                </a:cxn>
                <a:cxn ang="0">
                  <a:pos x="T8" y="T9"/>
                </a:cxn>
                <a:cxn ang="0">
                  <a:pos x="T10" y="T11"/>
                </a:cxn>
                <a:cxn ang="0">
                  <a:pos x="T12" y="T13"/>
                </a:cxn>
              </a:cxnLst>
              <a:rect l="0" t="0" r="r" b="b"/>
              <a:pathLst>
                <a:path w="92" h="192">
                  <a:moveTo>
                    <a:pt x="92" y="1"/>
                  </a:moveTo>
                  <a:cubicBezTo>
                    <a:pt x="88" y="0"/>
                    <a:pt x="84" y="0"/>
                    <a:pt x="80" y="0"/>
                  </a:cubicBezTo>
                  <a:cubicBezTo>
                    <a:pt x="36" y="0"/>
                    <a:pt x="0" y="36"/>
                    <a:pt x="0" y="80"/>
                  </a:cubicBezTo>
                  <a:cubicBezTo>
                    <a:pt x="0" y="128"/>
                    <a:pt x="36" y="128"/>
                    <a:pt x="36" y="192"/>
                  </a:cubicBezTo>
                  <a:cubicBezTo>
                    <a:pt x="60" y="192"/>
                    <a:pt x="60" y="192"/>
                    <a:pt x="60" y="192"/>
                  </a:cubicBezTo>
                  <a:cubicBezTo>
                    <a:pt x="60" y="128"/>
                    <a:pt x="24" y="128"/>
                    <a:pt x="24" y="80"/>
                  </a:cubicBezTo>
                  <a:cubicBezTo>
                    <a:pt x="24" y="40"/>
                    <a:pt x="54" y="7"/>
                    <a:pt x="92" y="1"/>
                  </a:cubicBezTo>
                  <a:close/>
                </a:path>
              </a:pathLst>
            </a:custGeom>
            <a:solidFill>
              <a:srgbClr val="EDAE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7"/>
            <p:cNvSpPr>
              <a:spLocks/>
            </p:cNvSpPr>
            <p:nvPr/>
          </p:nvSpPr>
          <p:spPr bwMode="auto">
            <a:xfrm>
              <a:off x="4968876" y="696913"/>
              <a:ext cx="509588" cy="717550"/>
            </a:xfrm>
            <a:custGeom>
              <a:avLst/>
              <a:gdLst>
                <a:gd name="T0" fmla="*/ 68 w 136"/>
                <a:gd name="T1" fmla="*/ 0 h 191"/>
                <a:gd name="T2" fmla="*/ 0 w 136"/>
                <a:gd name="T3" fmla="*/ 79 h 191"/>
                <a:gd name="T4" fmla="*/ 36 w 136"/>
                <a:gd name="T5" fmla="*/ 191 h 191"/>
                <a:gd name="T6" fmla="*/ 100 w 136"/>
                <a:gd name="T7" fmla="*/ 191 h 191"/>
                <a:gd name="T8" fmla="*/ 136 w 136"/>
                <a:gd name="T9" fmla="*/ 79 h 191"/>
                <a:gd name="T10" fmla="*/ 68 w 136"/>
                <a:gd name="T11" fmla="*/ 0 h 191"/>
              </a:gdLst>
              <a:ahLst/>
              <a:cxnLst>
                <a:cxn ang="0">
                  <a:pos x="T0" y="T1"/>
                </a:cxn>
                <a:cxn ang="0">
                  <a:pos x="T2" y="T3"/>
                </a:cxn>
                <a:cxn ang="0">
                  <a:pos x="T4" y="T5"/>
                </a:cxn>
                <a:cxn ang="0">
                  <a:pos x="T6" y="T7"/>
                </a:cxn>
                <a:cxn ang="0">
                  <a:pos x="T8" y="T9"/>
                </a:cxn>
                <a:cxn ang="0">
                  <a:pos x="T10" y="T11"/>
                </a:cxn>
              </a:cxnLst>
              <a:rect l="0" t="0" r="r" b="b"/>
              <a:pathLst>
                <a:path w="136" h="191">
                  <a:moveTo>
                    <a:pt x="68" y="0"/>
                  </a:moveTo>
                  <a:cubicBezTo>
                    <a:pt x="30" y="6"/>
                    <a:pt x="0" y="39"/>
                    <a:pt x="0" y="79"/>
                  </a:cubicBezTo>
                  <a:cubicBezTo>
                    <a:pt x="0" y="127"/>
                    <a:pt x="36" y="127"/>
                    <a:pt x="36" y="191"/>
                  </a:cubicBezTo>
                  <a:cubicBezTo>
                    <a:pt x="100" y="191"/>
                    <a:pt x="100" y="191"/>
                    <a:pt x="100" y="191"/>
                  </a:cubicBezTo>
                  <a:cubicBezTo>
                    <a:pt x="100" y="127"/>
                    <a:pt x="136" y="127"/>
                    <a:pt x="136" y="79"/>
                  </a:cubicBezTo>
                  <a:cubicBezTo>
                    <a:pt x="136" y="39"/>
                    <a:pt x="106" y="6"/>
                    <a:pt x="68" y="0"/>
                  </a:cubicBezTo>
                  <a:close/>
                </a:path>
              </a:pathLst>
            </a:custGeom>
            <a:solidFill>
              <a:srgbClr val="FFBF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1" name="矩形 30"/>
          <p:cNvSpPr/>
          <p:nvPr/>
        </p:nvSpPr>
        <p:spPr>
          <a:xfrm>
            <a:off x="626224" y="1106632"/>
            <a:ext cx="8503240" cy="477054"/>
          </a:xfrm>
          <a:prstGeom prst="rect">
            <a:avLst/>
          </a:prstGeom>
        </p:spPr>
        <p:txBody>
          <a:bodyPr wrap="square">
            <a:spAutoFit/>
          </a:bodyPr>
          <a:lstStyle/>
          <a:p>
            <a:r>
              <a:rPr lang="zh-TW" altLang="en-US" sz="2500" b="1" dirty="0">
                <a:solidFill>
                  <a:srgbClr val="006699"/>
                </a:solidFill>
                <a:latin typeface="Arial Unicode MS" panose="020B0604020202020204" pitchFamily="34" charset="-120"/>
                <a:ea typeface="微軟正黑體" panose="020B0604030504040204" pitchFamily="34" charset="-120"/>
              </a:rPr>
              <a:t>專 用 垃 圾 袋 費 率 </a:t>
            </a:r>
            <a:r>
              <a:rPr lang="en-US" altLang="zh-TW" sz="2500" b="1" dirty="0">
                <a:solidFill>
                  <a:srgbClr val="006699"/>
                </a:solidFill>
                <a:latin typeface="Arial Unicode MS" panose="020B0604020202020204" pitchFamily="34" charset="-120"/>
                <a:ea typeface="微軟正黑體" panose="020B0604030504040204" pitchFamily="34" charset="-120"/>
              </a:rPr>
              <a:t>- </a:t>
            </a:r>
            <a:r>
              <a:rPr lang="zh-TW" altLang="en-US" sz="2500" b="1" dirty="0">
                <a:solidFill>
                  <a:srgbClr val="006699"/>
                </a:solidFill>
                <a:latin typeface="Arial Unicode MS" panose="020B0604020202020204" pitchFamily="34" charset="-120"/>
                <a:ea typeface="微軟正黑體" panose="020B0604030504040204" pitchFamily="34" charset="-120"/>
              </a:rPr>
              <a:t>每公升徵收</a:t>
            </a:r>
            <a:r>
              <a:rPr lang="en-US" altLang="zh-TW" sz="2500" b="1" dirty="0">
                <a:solidFill>
                  <a:srgbClr val="C00000"/>
                </a:solidFill>
                <a:latin typeface="Arial Unicode MS" panose="020B0604020202020204" pitchFamily="34" charset="-120"/>
                <a:ea typeface="微軟正黑體" panose="020B0604030504040204" pitchFamily="34" charset="-120"/>
              </a:rPr>
              <a:t>0.38</a:t>
            </a:r>
            <a:r>
              <a:rPr lang="zh-TW" altLang="en-US" sz="2500" b="1" dirty="0">
                <a:solidFill>
                  <a:srgbClr val="C00000"/>
                </a:solidFill>
                <a:latin typeface="Arial Unicode MS" panose="020B0604020202020204" pitchFamily="34" charset="-120"/>
                <a:ea typeface="微軟正黑體" panose="020B0604030504040204" pitchFamily="34" charset="-120"/>
              </a:rPr>
              <a:t>元</a:t>
            </a:r>
            <a:r>
              <a:rPr lang="en-US" altLang="zh-TW" sz="2500" b="1" dirty="0">
                <a:solidFill>
                  <a:srgbClr val="006699"/>
                </a:solidFill>
                <a:latin typeface="Arial Unicode MS" panose="020B0604020202020204" pitchFamily="34" charset="-120"/>
                <a:ea typeface="微軟正黑體" panose="020B0604030504040204" pitchFamily="34" charset="-120"/>
              </a:rPr>
              <a:t>(</a:t>
            </a:r>
            <a:r>
              <a:rPr lang="zh-TW" altLang="en-US" sz="2500" b="1" dirty="0">
                <a:solidFill>
                  <a:srgbClr val="006699"/>
                </a:solidFill>
                <a:latin typeface="Arial Unicode MS" panose="020B0604020202020204" pitchFamily="34" charset="-120"/>
                <a:ea typeface="微軟正黑體" panose="020B0604030504040204" pitchFamily="34" charset="-120"/>
              </a:rPr>
              <a:t>一般廢棄物管理科</a:t>
            </a:r>
            <a:r>
              <a:rPr lang="en-US" altLang="zh-TW" sz="2500" b="1" dirty="0">
                <a:solidFill>
                  <a:srgbClr val="006699"/>
                </a:solidFill>
                <a:latin typeface="Arial Unicode MS" panose="020B0604020202020204" pitchFamily="34" charset="-120"/>
                <a:ea typeface="微軟正黑體" panose="020B0604030504040204" pitchFamily="34" charset="-120"/>
              </a:rPr>
              <a:t>)</a:t>
            </a:r>
            <a:endParaRPr lang="zh-TW" altLang="en-US" sz="2500" b="1" dirty="0">
              <a:solidFill>
                <a:srgbClr val="006699"/>
              </a:solidFill>
              <a:latin typeface="Arial Unicode MS" panose="020B0604020202020204" pitchFamily="34" charset="-120"/>
              <a:ea typeface="微軟正黑體" panose="020B0604030504040204" pitchFamily="34" charset="-120"/>
            </a:endParaRPr>
          </a:p>
        </p:txBody>
      </p:sp>
      <p:graphicFrame>
        <p:nvGraphicFramePr>
          <p:cNvPr id="70" name="表格 69"/>
          <p:cNvGraphicFramePr>
            <a:graphicFrameLocks noGrp="1"/>
          </p:cNvGraphicFramePr>
          <p:nvPr>
            <p:extLst>
              <p:ext uri="{D42A27DB-BD31-4B8C-83A1-F6EECF244321}">
                <p14:modId xmlns:p14="http://schemas.microsoft.com/office/powerpoint/2010/main" val="1776069576"/>
              </p:ext>
            </p:extLst>
          </p:nvPr>
        </p:nvGraphicFramePr>
        <p:xfrm>
          <a:off x="500224" y="2087737"/>
          <a:ext cx="8940800" cy="3789535"/>
        </p:xfrm>
        <a:graphic>
          <a:graphicData uri="http://schemas.openxmlformats.org/drawingml/2006/table">
            <a:tbl>
              <a:tblPr>
                <a:tableStyleId>{7DF18680-E054-41AD-8BC1-D1AEF772440D}</a:tableStyleId>
              </a:tblPr>
              <a:tblGrid>
                <a:gridCol w="1243871">
                  <a:extLst>
                    <a:ext uri="{9D8B030D-6E8A-4147-A177-3AD203B41FA5}">
                      <a16:colId xmlns="" xmlns:a16="http://schemas.microsoft.com/office/drawing/2014/main" val="20000"/>
                    </a:ext>
                  </a:extLst>
                </a:gridCol>
                <a:gridCol w="3458181">
                  <a:extLst>
                    <a:ext uri="{9D8B030D-6E8A-4147-A177-3AD203B41FA5}">
                      <a16:colId xmlns="" xmlns:a16="http://schemas.microsoft.com/office/drawing/2014/main" val="20001"/>
                    </a:ext>
                  </a:extLst>
                </a:gridCol>
                <a:gridCol w="914126">
                  <a:extLst>
                    <a:ext uri="{9D8B030D-6E8A-4147-A177-3AD203B41FA5}">
                      <a16:colId xmlns="" xmlns:a16="http://schemas.microsoft.com/office/drawing/2014/main" val="20002"/>
                    </a:ext>
                  </a:extLst>
                </a:gridCol>
                <a:gridCol w="936104">
                  <a:extLst>
                    <a:ext uri="{9D8B030D-6E8A-4147-A177-3AD203B41FA5}">
                      <a16:colId xmlns="" xmlns:a16="http://schemas.microsoft.com/office/drawing/2014/main" val="20003"/>
                    </a:ext>
                  </a:extLst>
                </a:gridCol>
                <a:gridCol w="2388518">
                  <a:extLst>
                    <a:ext uri="{9D8B030D-6E8A-4147-A177-3AD203B41FA5}">
                      <a16:colId xmlns="" xmlns:a16="http://schemas.microsoft.com/office/drawing/2014/main" val="20004"/>
                    </a:ext>
                  </a:extLst>
                </a:gridCol>
              </a:tblGrid>
              <a:tr h="575641">
                <a:tc gridSpan="5">
                  <a:txBody>
                    <a:bodyPr/>
                    <a:lstStyle/>
                    <a:p>
                      <a:pPr algn="ctr">
                        <a:lnSpc>
                          <a:spcPct val="100000"/>
                        </a:lnSpc>
                        <a:spcAft>
                          <a:spcPts val="0"/>
                        </a:spcAft>
                      </a:pPr>
                      <a:r>
                        <a:rPr lang="zh-TW" sz="2000" b="1" kern="100" baseline="0" dirty="0">
                          <a:solidFill>
                            <a:schemeClr val="bg1"/>
                          </a:solidFill>
                          <a:effectLst/>
                          <a:latin typeface="Arial Unicode MS" panose="020B0604020202020204" pitchFamily="34" charset="-120"/>
                          <a:ea typeface="微軟正黑體" panose="020B0604030504040204" pitchFamily="34" charset="-120"/>
                          <a:cs typeface="Times New Roman" panose="02020603050405020304" pitchFamily="18" charset="0"/>
                        </a:rPr>
                        <a:t>臺南市專用垃圾袋規格、樣式、容積及售價一覽表</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00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 xmlns:a16="http://schemas.microsoft.com/office/drawing/2014/main" val="10000"/>
                  </a:ext>
                </a:extLst>
              </a:tr>
              <a:tr h="648072">
                <a:tc>
                  <a:txBody>
                    <a:bodyPr/>
                    <a:lstStyle/>
                    <a:p>
                      <a:pPr algn="ctr">
                        <a:lnSpc>
                          <a:spcPct val="100000"/>
                        </a:lnSpc>
                        <a:spcAft>
                          <a:spcPts val="0"/>
                        </a:spcAft>
                      </a:pPr>
                      <a:r>
                        <a:rPr lang="zh-TW" sz="18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rPr>
                        <a:t>型號名稱</a:t>
                      </a:r>
                    </a:p>
                  </a:txBody>
                  <a:tcPr marL="17781" marR="1778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lnSpc>
                          <a:spcPct val="100000"/>
                        </a:lnSpc>
                        <a:spcAft>
                          <a:spcPts val="0"/>
                        </a:spcAft>
                      </a:pPr>
                      <a:r>
                        <a:rPr lang="zh-TW" sz="18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rPr>
                        <a:t>規格</a:t>
                      </a: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lnSpc>
                          <a:spcPct val="100000"/>
                        </a:lnSpc>
                        <a:spcAft>
                          <a:spcPts val="0"/>
                        </a:spcAft>
                      </a:pPr>
                      <a:r>
                        <a:rPr lang="zh-TW" sz="18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rPr>
                        <a:t>樣式</a:t>
                      </a: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lnSpc>
                          <a:spcPct val="100000"/>
                        </a:lnSpc>
                        <a:spcAft>
                          <a:spcPts val="0"/>
                        </a:spcAft>
                      </a:pPr>
                      <a:r>
                        <a:rPr lang="zh-TW" sz="18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rPr>
                        <a:t>容積</a:t>
                      </a: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lnSpc>
                          <a:spcPct val="100000"/>
                        </a:lnSpc>
                        <a:spcAft>
                          <a:spcPts val="0"/>
                        </a:spcAft>
                      </a:pPr>
                      <a:r>
                        <a:rPr lang="zh-TW" sz="18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rPr>
                        <a:t>售價（</a:t>
                      </a:r>
                      <a:r>
                        <a:rPr lang="zh-TW" altLang="en-US" sz="18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rPr>
                        <a:t>元</a:t>
                      </a:r>
                      <a:r>
                        <a:rPr lang="en-US" altLang="zh-TW" sz="18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rPr>
                        <a:t>/</a:t>
                      </a:r>
                      <a:r>
                        <a:rPr lang="zh-TW" altLang="en-US" sz="18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rPr>
                        <a:t>包</a:t>
                      </a:r>
                      <a:r>
                        <a:rPr lang="zh-TW" sz="18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rPr>
                        <a:t>）</a:t>
                      </a:r>
                    </a:p>
                  </a:txBody>
                  <a:tcPr marL="17781" marR="17781"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 xmlns:a16="http://schemas.microsoft.com/office/drawing/2014/main" val="10001"/>
                  </a:ext>
                </a:extLst>
              </a:tr>
              <a:tr h="1282911">
                <a:tc>
                  <a:txBody>
                    <a:bodyPr/>
                    <a:lstStyle/>
                    <a:p>
                      <a:pPr algn="ctr">
                        <a:lnSpc>
                          <a:spcPct val="100000"/>
                        </a:lnSpc>
                        <a:spcAft>
                          <a:spcPts val="0"/>
                        </a:spcAft>
                      </a:pPr>
                      <a:r>
                        <a:rPr lang="en-US" sz="16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rPr>
                        <a:t>33</a:t>
                      </a:r>
                      <a:r>
                        <a:rPr lang="zh-TW" sz="16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rPr>
                        <a:t>公升袋</a:t>
                      </a:r>
                    </a:p>
                  </a:txBody>
                  <a:tcPr marL="17781" marR="1778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defTabSz="900000">
                        <a:lnSpc>
                          <a:spcPct val="100000"/>
                        </a:lnSpc>
                        <a:spcAft>
                          <a:spcPts val="0"/>
                        </a:spcAft>
                      </a:pPr>
                      <a:r>
                        <a:rPr lang="zh-TW" sz="16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rPr>
                        <a:t>有效寬度（㎜）：</a:t>
                      </a:r>
                      <a:r>
                        <a:rPr lang="en-US" sz="16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rPr>
                        <a:t>630</a:t>
                      </a:r>
                      <a:r>
                        <a:rPr lang="zh-TW" sz="16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rPr>
                        <a:t>±</a:t>
                      </a:r>
                      <a:r>
                        <a:rPr lang="en-US" sz="16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rPr>
                        <a:t>3%</a:t>
                      </a:r>
                      <a:endParaRPr lang="zh-TW" sz="16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endParaRPr>
                    </a:p>
                    <a:p>
                      <a:pPr defTabSz="900000">
                        <a:lnSpc>
                          <a:spcPct val="100000"/>
                        </a:lnSpc>
                        <a:spcAft>
                          <a:spcPts val="0"/>
                        </a:spcAft>
                      </a:pPr>
                      <a:r>
                        <a:rPr lang="zh-TW" sz="16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rPr>
                        <a:t>有效長度（㎜）：</a:t>
                      </a:r>
                      <a:r>
                        <a:rPr lang="en-US" sz="16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rPr>
                        <a:t>720</a:t>
                      </a:r>
                      <a:r>
                        <a:rPr lang="zh-TW" sz="16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rPr>
                        <a:t>±</a:t>
                      </a:r>
                      <a:r>
                        <a:rPr lang="en-US" sz="16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rPr>
                        <a:t>3%</a:t>
                      </a:r>
                      <a:endParaRPr lang="zh-TW" sz="16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endParaRPr>
                    </a:p>
                    <a:p>
                      <a:pPr defTabSz="900000">
                        <a:lnSpc>
                          <a:spcPct val="100000"/>
                        </a:lnSpc>
                        <a:spcAft>
                          <a:spcPts val="0"/>
                        </a:spcAft>
                      </a:pPr>
                      <a:r>
                        <a:rPr lang="zh-TW" sz="16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rPr>
                        <a:t>雙面膜厚（㎜）：</a:t>
                      </a:r>
                      <a:r>
                        <a:rPr lang="en-US" sz="16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rPr>
                        <a:t>0.060</a:t>
                      </a:r>
                      <a:r>
                        <a:rPr lang="zh-TW" sz="16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rPr>
                        <a:t>（含）以上</a:t>
                      </a:r>
                    </a:p>
                    <a:p>
                      <a:pPr defTabSz="900000">
                        <a:lnSpc>
                          <a:spcPct val="100000"/>
                        </a:lnSpc>
                        <a:spcAft>
                          <a:spcPts val="0"/>
                        </a:spcAft>
                      </a:pPr>
                      <a:r>
                        <a:rPr lang="zh-TW" sz="16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rPr>
                        <a:t>每包淨重（㎏）：</a:t>
                      </a:r>
                      <a:r>
                        <a:rPr lang="en-US" sz="16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rPr>
                        <a:t>0.49</a:t>
                      </a:r>
                      <a:r>
                        <a:rPr lang="zh-TW" sz="16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rPr>
                        <a:t>（含）以上</a:t>
                      </a: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a:lnSpc>
                          <a:spcPct val="100000"/>
                        </a:lnSpc>
                        <a:spcAft>
                          <a:spcPts val="0"/>
                        </a:spcAft>
                      </a:pPr>
                      <a:r>
                        <a:rPr lang="zh-TW" sz="16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rPr>
                        <a:t>平口式</a:t>
                      </a: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a:lnSpc>
                          <a:spcPct val="100000"/>
                        </a:lnSpc>
                        <a:spcAft>
                          <a:spcPts val="0"/>
                        </a:spcAft>
                      </a:pPr>
                      <a:r>
                        <a:rPr lang="en-US" sz="1600" b="1" kern="100" baseline="0" dirty="0">
                          <a:solidFill>
                            <a:srgbClr val="000099"/>
                          </a:solidFill>
                          <a:effectLst/>
                          <a:latin typeface="Arial Unicode MS" panose="020B0604020202020204" pitchFamily="34" charset="-120"/>
                          <a:ea typeface="微軟正黑體" panose="020B0604030504040204" pitchFamily="34" charset="-120"/>
                          <a:cs typeface="Times New Roman" panose="02020603050405020304" pitchFamily="18" charset="0"/>
                        </a:rPr>
                        <a:t>33</a:t>
                      </a:r>
                      <a:r>
                        <a:rPr lang="zh-TW" sz="1600" b="1" kern="100" baseline="0" dirty="0">
                          <a:solidFill>
                            <a:srgbClr val="000099"/>
                          </a:solidFill>
                          <a:effectLst/>
                          <a:latin typeface="Arial Unicode MS" panose="020B0604020202020204" pitchFamily="34" charset="-120"/>
                          <a:ea typeface="微軟正黑體" panose="020B0604030504040204" pitchFamily="34" charset="-120"/>
                          <a:cs typeface="Times New Roman" panose="02020603050405020304" pitchFamily="18" charset="0"/>
                        </a:rPr>
                        <a:t>公升</a:t>
                      </a: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a:lnSpc>
                          <a:spcPct val="150000"/>
                        </a:lnSpc>
                        <a:spcAft>
                          <a:spcPts val="0"/>
                        </a:spcAft>
                      </a:pPr>
                      <a:r>
                        <a:rPr lang="en-US" sz="1600" b="1" kern="100" baseline="0" dirty="0">
                          <a:solidFill>
                            <a:srgbClr val="C00000"/>
                          </a:solidFill>
                          <a:effectLst/>
                          <a:latin typeface="Arial Unicode MS" panose="020B0604020202020204" pitchFamily="34" charset="-120"/>
                          <a:ea typeface="微軟正黑體" panose="020B0604030504040204" pitchFamily="34" charset="-120"/>
                          <a:cs typeface="Times New Roman" panose="02020603050405020304" pitchFamily="18" charset="0"/>
                        </a:rPr>
                        <a:t>250</a:t>
                      </a:r>
                      <a:r>
                        <a:rPr lang="zh-TW" altLang="en-US" sz="1600" b="1" kern="100" baseline="0" dirty="0">
                          <a:solidFill>
                            <a:srgbClr val="C00000"/>
                          </a:solidFill>
                          <a:effectLst/>
                          <a:latin typeface="Arial Unicode MS" panose="020B0604020202020204" pitchFamily="34" charset="-120"/>
                          <a:ea typeface="微軟正黑體" panose="020B0604030504040204" pitchFamily="34" charset="-120"/>
                          <a:cs typeface="Times New Roman" panose="02020603050405020304" pitchFamily="18" charset="0"/>
                        </a:rPr>
                        <a:t>元</a:t>
                      </a:r>
                      <a:endParaRPr lang="en-US" sz="1600" b="1" kern="100" baseline="0" dirty="0">
                        <a:solidFill>
                          <a:srgbClr val="C00000"/>
                        </a:solidFill>
                        <a:effectLst/>
                        <a:latin typeface="Arial Unicode MS" panose="020B0604020202020204" pitchFamily="34" charset="-120"/>
                        <a:ea typeface="微軟正黑體" panose="020B0604030504040204" pitchFamily="34" charset="-120"/>
                        <a:cs typeface="Times New Roman" panose="02020603050405020304" pitchFamily="18" charset="0"/>
                      </a:endParaRPr>
                    </a:p>
                    <a:p>
                      <a:pPr algn="ctr">
                        <a:lnSpc>
                          <a:spcPct val="150000"/>
                        </a:lnSpc>
                        <a:spcAft>
                          <a:spcPts val="0"/>
                        </a:spcAft>
                      </a:pPr>
                      <a:r>
                        <a:rPr lang="en-US" altLang="zh-TW" sz="16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rPr>
                        <a:t>(</a:t>
                      </a:r>
                      <a:r>
                        <a:rPr lang="zh-TW" altLang="en-US" sz="16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rPr>
                        <a:t>一包</a:t>
                      </a:r>
                      <a:r>
                        <a:rPr lang="en-US" altLang="zh-TW" sz="16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rPr>
                        <a:t>20</a:t>
                      </a:r>
                      <a:r>
                        <a:rPr lang="zh-TW" altLang="en-US" sz="16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rPr>
                        <a:t>袋，每袋</a:t>
                      </a:r>
                      <a:r>
                        <a:rPr lang="en-US" altLang="zh-TW" sz="16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rPr>
                        <a:t>12.5</a:t>
                      </a:r>
                      <a:r>
                        <a:rPr lang="zh-TW" altLang="en-US" sz="16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rPr>
                        <a:t>元</a:t>
                      </a:r>
                      <a:r>
                        <a:rPr lang="en-US" altLang="zh-TW" sz="16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rPr>
                        <a:t>)</a:t>
                      </a:r>
                      <a:endParaRPr lang="zh-TW" sz="16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endParaRPr>
                    </a:p>
                  </a:txBody>
                  <a:tcPr marL="17781" marR="17781"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extLst>
                  <a:ext uri="{0D108BD9-81ED-4DB2-BD59-A6C34878D82A}">
                    <a16:rowId xmlns="" xmlns:a16="http://schemas.microsoft.com/office/drawing/2014/main" val="10002"/>
                  </a:ext>
                </a:extLst>
              </a:tr>
              <a:tr h="1282911">
                <a:tc>
                  <a:txBody>
                    <a:bodyPr/>
                    <a:lstStyle/>
                    <a:p>
                      <a:pPr algn="ctr">
                        <a:lnSpc>
                          <a:spcPct val="100000"/>
                        </a:lnSpc>
                        <a:spcAft>
                          <a:spcPts val="0"/>
                        </a:spcAft>
                      </a:pPr>
                      <a:r>
                        <a:rPr lang="en-US" sz="16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rPr>
                        <a:t>120</a:t>
                      </a:r>
                      <a:r>
                        <a:rPr lang="zh-TW" sz="16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rPr>
                        <a:t>公升袋</a:t>
                      </a:r>
                    </a:p>
                  </a:txBody>
                  <a:tcPr marL="17781" marR="1778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DD"/>
                    </a:solidFill>
                  </a:tcPr>
                </a:tc>
                <a:tc>
                  <a:txBody>
                    <a:bodyPr/>
                    <a:lstStyle/>
                    <a:p>
                      <a:pPr defTabSz="900000">
                        <a:lnSpc>
                          <a:spcPct val="100000"/>
                        </a:lnSpc>
                        <a:spcAft>
                          <a:spcPts val="0"/>
                        </a:spcAft>
                      </a:pPr>
                      <a:r>
                        <a:rPr lang="zh-TW" sz="16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rPr>
                        <a:t>有效寬度（㎜）：</a:t>
                      </a:r>
                      <a:r>
                        <a:rPr lang="en-US" sz="16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rPr>
                        <a:t>940</a:t>
                      </a:r>
                      <a:r>
                        <a:rPr lang="zh-TW" sz="16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rPr>
                        <a:t>±</a:t>
                      </a:r>
                      <a:r>
                        <a:rPr lang="en-US" sz="16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rPr>
                        <a:t>3%</a:t>
                      </a:r>
                      <a:endParaRPr lang="zh-TW" sz="16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endParaRPr>
                    </a:p>
                    <a:p>
                      <a:pPr defTabSz="900000">
                        <a:lnSpc>
                          <a:spcPct val="100000"/>
                        </a:lnSpc>
                        <a:spcAft>
                          <a:spcPts val="0"/>
                        </a:spcAft>
                      </a:pPr>
                      <a:r>
                        <a:rPr lang="zh-TW" sz="16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rPr>
                        <a:t>有效長度（㎜）：</a:t>
                      </a:r>
                      <a:r>
                        <a:rPr lang="en-US" sz="16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rPr>
                        <a:t>1100</a:t>
                      </a:r>
                      <a:r>
                        <a:rPr lang="zh-TW" sz="16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rPr>
                        <a:t>±</a:t>
                      </a:r>
                      <a:r>
                        <a:rPr lang="en-US" sz="16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rPr>
                        <a:t>3%</a:t>
                      </a:r>
                      <a:endParaRPr lang="zh-TW" sz="16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endParaRPr>
                    </a:p>
                    <a:p>
                      <a:pPr defTabSz="900000">
                        <a:lnSpc>
                          <a:spcPct val="100000"/>
                        </a:lnSpc>
                        <a:spcAft>
                          <a:spcPts val="0"/>
                        </a:spcAft>
                      </a:pPr>
                      <a:r>
                        <a:rPr lang="zh-TW" sz="16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rPr>
                        <a:t>雙面膜厚（㎜）：</a:t>
                      </a:r>
                      <a:r>
                        <a:rPr lang="en-US" sz="16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rPr>
                        <a:t>0.100</a:t>
                      </a:r>
                      <a:r>
                        <a:rPr lang="zh-TW" sz="16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rPr>
                        <a:t>（含）以上</a:t>
                      </a:r>
                    </a:p>
                    <a:p>
                      <a:pPr defTabSz="900000">
                        <a:lnSpc>
                          <a:spcPct val="100000"/>
                        </a:lnSpc>
                        <a:spcAft>
                          <a:spcPts val="0"/>
                        </a:spcAft>
                      </a:pPr>
                      <a:r>
                        <a:rPr lang="zh-TW" sz="16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rPr>
                        <a:t>每包淨重（㎏）：</a:t>
                      </a:r>
                      <a:r>
                        <a:rPr lang="en-US" sz="16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rPr>
                        <a:t>0.47</a:t>
                      </a:r>
                      <a:r>
                        <a:rPr lang="zh-TW" sz="16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rPr>
                        <a:t>（含）以上</a:t>
                      </a: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DD"/>
                    </a:solidFill>
                  </a:tcPr>
                </a:tc>
                <a:tc>
                  <a:txBody>
                    <a:bodyPr/>
                    <a:lstStyle/>
                    <a:p>
                      <a:pPr algn="ctr">
                        <a:lnSpc>
                          <a:spcPct val="100000"/>
                        </a:lnSpc>
                        <a:spcAft>
                          <a:spcPts val="0"/>
                        </a:spcAft>
                      </a:pPr>
                      <a:r>
                        <a:rPr lang="zh-TW" sz="16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rPr>
                        <a:t>平口式</a:t>
                      </a: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DD"/>
                    </a:solidFill>
                  </a:tcPr>
                </a:tc>
                <a:tc>
                  <a:txBody>
                    <a:bodyPr/>
                    <a:lstStyle/>
                    <a:p>
                      <a:pPr algn="ctr">
                        <a:lnSpc>
                          <a:spcPct val="100000"/>
                        </a:lnSpc>
                        <a:spcAft>
                          <a:spcPts val="0"/>
                        </a:spcAft>
                      </a:pPr>
                      <a:r>
                        <a:rPr lang="en-US" sz="1600" b="1" kern="100" baseline="0" dirty="0">
                          <a:solidFill>
                            <a:srgbClr val="000099"/>
                          </a:solidFill>
                          <a:effectLst/>
                          <a:latin typeface="Arial Unicode MS" panose="020B0604020202020204" pitchFamily="34" charset="-120"/>
                          <a:ea typeface="微軟正黑體" panose="020B0604030504040204" pitchFamily="34" charset="-120"/>
                          <a:cs typeface="Times New Roman" panose="02020603050405020304" pitchFamily="18" charset="0"/>
                        </a:rPr>
                        <a:t>120</a:t>
                      </a:r>
                      <a:r>
                        <a:rPr lang="zh-TW" sz="1600" b="1" kern="100" baseline="0" dirty="0">
                          <a:solidFill>
                            <a:srgbClr val="000099"/>
                          </a:solidFill>
                          <a:effectLst/>
                          <a:latin typeface="Arial Unicode MS" panose="020B0604020202020204" pitchFamily="34" charset="-120"/>
                          <a:ea typeface="微軟正黑體" panose="020B0604030504040204" pitchFamily="34" charset="-120"/>
                          <a:cs typeface="Times New Roman" panose="02020603050405020304" pitchFamily="18" charset="0"/>
                        </a:rPr>
                        <a:t>公升</a:t>
                      </a: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DD"/>
                    </a:solidFill>
                  </a:tcPr>
                </a:tc>
                <a:tc>
                  <a:txBody>
                    <a:bodyPr/>
                    <a:lstStyle/>
                    <a:p>
                      <a:pPr algn="ctr">
                        <a:lnSpc>
                          <a:spcPct val="150000"/>
                        </a:lnSpc>
                        <a:spcAft>
                          <a:spcPts val="0"/>
                        </a:spcAft>
                      </a:pPr>
                      <a:r>
                        <a:rPr lang="en-US" sz="1600" b="1" kern="100" baseline="0" dirty="0">
                          <a:solidFill>
                            <a:srgbClr val="C00000"/>
                          </a:solidFill>
                          <a:effectLst/>
                          <a:latin typeface="Arial Unicode MS" panose="020B0604020202020204" pitchFamily="34" charset="-120"/>
                          <a:ea typeface="微軟正黑體" panose="020B0604030504040204" pitchFamily="34" charset="-120"/>
                          <a:cs typeface="Times New Roman" panose="02020603050405020304" pitchFamily="18" charset="0"/>
                        </a:rPr>
                        <a:t>228</a:t>
                      </a:r>
                      <a:r>
                        <a:rPr lang="zh-TW" altLang="en-US" sz="1600" b="1" kern="100" baseline="0" dirty="0">
                          <a:solidFill>
                            <a:srgbClr val="C00000"/>
                          </a:solidFill>
                          <a:effectLst/>
                          <a:latin typeface="Arial Unicode MS" panose="020B0604020202020204" pitchFamily="34" charset="-120"/>
                          <a:ea typeface="微軟正黑體" panose="020B0604030504040204" pitchFamily="34" charset="-120"/>
                          <a:cs typeface="Times New Roman" panose="02020603050405020304" pitchFamily="18" charset="0"/>
                        </a:rPr>
                        <a:t>元</a:t>
                      </a:r>
                      <a:endParaRPr lang="en-US" sz="1600" b="1" kern="100" baseline="0" dirty="0">
                        <a:solidFill>
                          <a:srgbClr val="C00000"/>
                        </a:solidFill>
                        <a:effectLst/>
                        <a:latin typeface="Arial Unicode MS" panose="020B0604020202020204" pitchFamily="34" charset="-120"/>
                        <a:ea typeface="微軟正黑體" panose="020B0604030504040204" pitchFamily="34" charset="-120"/>
                        <a:cs typeface="Times New Roman" panose="02020603050405020304" pitchFamily="18" charset="0"/>
                      </a:endParaRPr>
                    </a:p>
                    <a:p>
                      <a:pPr algn="ctr">
                        <a:lnSpc>
                          <a:spcPct val="150000"/>
                        </a:lnSpc>
                        <a:spcAft>
                          <a:spcPts val="0"/>
                        </a:spcAft>
                      </a:pPr>
                      <a:r>
                        <a:rPr lang="en-US" altLang="zh-TW" sz="16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rPr>
                        <a:t>(</a:t>
                      </a:r>
                      <a:r>
                        <a:rPr lang="zh-TW" altLang="en-US" sz="16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rPr>
                        <a:t>一包</a:t>
                      </a:r>
                      <a:r>
                        <a:rPr lang="en-US" altLang="zh-TW" sz="16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rPr>
                        <a:t>5</a:t>
                      </a:r>
                      <a:r>
                        <a:rPr lang="zh-TW" altLang="en-US" sz="16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rPr>
                        <a:t>袋，每袋</a:t>
                      </a:r>
                      <a:r>
                        <a:rPr lang="en-US" altLang="zh-TW" sz="16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rPr>
                        <a:t>45.6</a:t>
                      </a:r>
                      <a:r>
                        <a:rPr lang="zh-TW" altLang="en-US" sz="16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rPr>
                        <a:t>元</a:t>
                      </a:r>
                      <a:r>
                        <a:rPr lang="en-US" altLang="zh-TW" sz="16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rPr>
                        <a:t>)</a:t>
                      </a:r>
                      <a:endParaRPr lang="zh-TW" sz="1600" kern="100" baseline="0" dirty="0">
                        <a:effectLst/>
                        <a:latin typeface="Arial Unicode MS" panose="020B0604020202020204" pitchFamily="34" charset="-120"/>
                        <a:ea typeface="微軟正黑體" panose="020B0604030504040204" pitchFamily="34" charset="-120"/>
                        <a:cs typeface="Times New Roman" panose="02020603050405020304" pitchFamily="18" charset="0"/>
                      </a:endParaRPr>
                    </a:p>
                  </a:txBody>
                  <a:tcPr marL="17781" marR="17781"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DD"/>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4145679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50" name="圓角矩形 49"/>
          <p:cNvSpPr/>
          <p:nvPr/>
        </p:nvSpPr>
        <p:spPr>
          <a:xfrm>
            <a:off x="140025" y="5271199"/>
            <a:ext cx="3390609" cy="1260000"/>
          </a:xfrm>
          <a:prstGeom prst="roundRect">
            <a:avLst/>
          </a:prstGeom>
          <a:solidFill>
            <a:srgbClr val="D7DEF5"/>
          </a:solidFill>
        </p:spPr>
        <p:txBody>
          <a:bodyPr wrap="square">
            <a:spAutoFit/>
          </a:bodyPr>
          <a:lstStyle/>
          <a:p>
            <a:pPr>
              <a:lnSpc>
                <a:spcPct val="150000"/>
              </a:lnSpc>
            </a:pPr>
            <a:endParaRPr lang="zh-TW" altLang="en-US" sz="2200" dirty="0">
              <a:latin typeface="Arial Unicode MS" panose="020B0604020202020204" pitchFamily="34" charset="-120"/>
              <a:ea typeface="微軟正黑體" panose="020B0604030504040204" pitchFamily="34" charset="-120"/>
            </a:endParaRPr>
          </a:p>
        </p:txBody>
      </p:sp>
      <p:sp>
        <p:nvSpPr>
          <p:cNvPr id="2" name="Rectangle 6"/>
          <p:cNvSpPr/>
          <p:nvPr/>
        </p:nvSpPr>
        <p:spPr>
          <a:xfrm>
            <a:off x="-39555" y="0"/>
            <a:ext cx="9984000" cy="797768"/>
          </a:xfrm>
          <a:prstGeom prst="rect">
            <a:avLst/>
          </a:prstGeom>
          <a:solidFill>
            <a:srgbClr val="0099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矩形 2"/>
          <p:cNvSpPr/>
          <p:nvPr/>
        </p:nvSpPr>
        <p:spPr>
          <a:xfrm>
            <a:off x="-15552" y="-6175"/>
            <a:ext cx="9972352" cy="784830"/>
          </a:xfrm>
          <a:prstGeom prst="rect">
            <a:avLst/>
          </a:prstGeom>
        </p:spPr>
        <p:txBody>
          <a:bodyPr wrap="square">
            <a:spAutoFit/>
          </a:bodyPr>
          <a:lstStyle/>
          <a:p>
            <a:pPr algn="ctr"/>
            <a:r>
              <a:rPr lang="zh-TW" altLang="en-US" sz="4500" b="1" dirty="0">
                <a:solidFill>
                  <a:prstClr val="white"/>
                </a:solidFill>
                <a:latin typeface="微軟正黑體" panose="020B0604030504040204" pitchFamily="34" charset="-120"/>
                <a:ea typeface="微軟正黑體" panose="020B0604030504040204" pitchFamily="34" charset="-120"/>
                <a:cs typeface="華康中黑體" panose="020B0509000000000000" pitchFamily="49" charset="-120"/>
              </a:rPr>
              <a:t>三、隨袋徵收執行方式及內容</a:t>
            </a:r>
          </a:p>
        </p:txBody>
      </p:sp>
      <p:grpSp>
        <p:nvGrpSpPr>
          <p:cNvPr id="18" name="群組 17"/>
          <p:cNvGrpSpPr/>
          <p:nvPr/>
        </p:nvGrpSpPr>
        <p:grpSpPr>
          <a:xfrm>
            <a:off x="-46396" y="1052736"/>
            <a:ext cx="3847268" cy="576000"/>
            <a:chOff x="-9771" y="1399970"/>
            <a:chExt cx="3123891" cy="477054"/>
          </a:xfrm>
        </p:grpSpPr>
        <p:sp>
          <p:nvSpPr>
            <p:cNvPr id="19" name="文字方塊 18"/>
            <p:cNvSpPr txBox="1"/>
            <p:nvPr/>
          </p:nvSpPr>
          <p:spPr>
            <a:xfrm>
              <a:off x="263196" y="1399970"/>
              <a:ext cx="2850924" cy="477054"/>
            </a:xfrm>
            <a:prstGeom prst="rect">
              <a:avLst/>
            </a:prstGeom>
            <a:solidFill>
              <a:srgbClr val="FF9999">
                <a:alpha val="37255"/>
              </a:srgbClr>
            </a:solidFill>
          </p:spPr>
          <p:txBody>
            <a:bodyPr wrap="square" rtlCol="0">
              <a:spAutoFit/>
            </a:bodyPr>
            <a:lstStyle/>
            <a:p>
              <a:endParaRPr lang="zh-TW" altLang="en-US" sz="2500" b="1" dirty="0">
                <a:latin typeface="Arial Unicode MS" panose="020B0604020202020204" pitchFamily="34" charset="-120"/>
                <a:ea typeface="微軟正黑體" panose="020B0604030504040204" pitchFamily="34" charset="-120"/>
              </a:endParaRPr>
            </a:p>
          </p:txBody>
        </p:sp>
        <p:sp>
          <p:nvSpPr>
            <p:cNvPr id="20" name="文字方塊 19"/>
            <p:cNvSpPr txBox="1"/>
            <p:nvPr/>
          </p:nvSpPr>
          <p:spPr>
            <a:xfrm>
              <a:off x="-9771" y="1399970"/>
              <a:ext cx="337844" cy="477054"/>
            </a:xfrm>
            <a:prstGeom prst="rect">
              <a:avLst/>
            </a:prstGeom>
            <a:solidFill>
              <a:srgbClr val="CC3399"/>
            </a:solidFill>
          </p:spPr>
          <p:txBody>
            <a:bodyPr wrap="square" rtlCol="0">
              <a:spAutoFit/>
            </a:bodyPr>
            <a:lstStyle/>
            <a:p>
              <a:endParaRPr lang="zh-TW" altLang="en-US" sz="2500" b="1" dirty="0">
                <a:latin typeface="Arial Unicode MS" panose="020B0604020202020204" pitchFamily="34" charset="-120"/>
                <a:ea typeface="微軟正黑體" panose="020B0604030504040204" pitchFamily="34" charset="-120"/>
              </a:endParaRPr>
            </a:p>
          </p:txBody>
        </p:sp>
      </p:grpSp>
      <p:grpSp>
        <p:nvGrpSpPr>
          <p:cNvPr id="21" name="组合 247"/>
          <p:cNvGrpSpPr/>
          <p:nvPr/>
        </p:nvGrpSpPr>
        <p:grpSpPr>
          <a:xfrm>
            <a:off x="91608" y="894203"/>
            <a:ext cx="556144" cy="893066"/>
            <a:chOff x="4878388" y="692150"/>
            <a:chExt cx="600076" cy="963613"/>
          </a:xfrm>
        </p:grpSpPr>
        <p:sp>
          <p:nvSpPr>
            <p:cNvPr id="22" name="Rectangle 19"/>
            <p:cNvSpPr>
              <a:spLocks noChangeArrowheads="1"/>
            </p:cNvSpPr>
            <p:nvPr/>
          </p:nvSpPr>
          <p:spPr bwMode="auto">
            <a:xfrm>
              <a:off x="4997451" y="1535113"/>
              <a:ext cx="361950" cy="30163"/>
            </a:xfrm>
            <a:prstGeom prst="rect">
              <a:avLst/>
            </a:prstGeom>
            <a:solidFill>
              <a:srgbClr val="4647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Rectangle 20"/>
            <p:cNvSpPr>
              <a:spLocks noChangeArrowheads="1"/>
            </p:cNvSpPr>
            <p:nvPr/>
          </p:nvSpPr>
          <p:spPr bwMode="auto">
            <a:xfrm>
              <a:off x="4997451" y="1595438"/>
              <a:ext cx="361950" cy="30163"/>
            </a:xfrm>
            <a:prstGeom prst="rect">
              <a:avLst/>
            </a:prstGeom>
            <a:solidFill>
              <a:srgbClr val="4647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Rectangle 21"/>
            <p:cNvSpPr>
              <a:spLocks noChangeArrowheads="1"/>
            </p:cNvSpPr>
            <p:nvPr/>
          </p:nvSpPr>
          <p:spPr bwMode="auto">
            <a:xfrm>
              <a:off x="4997451" y="1474788"/>
              <a:ext cx="361950" cy="30163"/>
            </a:xfrm>
            <a:prstGeom prst="rect">
              <a:avLst/>
            </a:prstGeom>
            <a:solidFill>
              <a:srgbClr val="4647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Rectangle 22"/>
            <p:cNvSpPr>
              <a:spLocks noChangeArrowheads="1"/>
            </p:cNvSpPr>
            <p:nvPr/>
          </p:nvSpPr>
          <p:spPr bwMode="auto">
            <a:xfrm>
              <a:off x="5013326" y="1444625"/>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Rectangle 23"/>
            <p:cNvSpPr>
              <a:spLocks noChangeArrowheads="1"/>
            </p:cNvSpPr>
            <p:nvPr/>
          </p:nvSpPr>
          <p:spPr bwMode="auto">
            <a:xfrm>
              <a:off x="5013326" y="1504950"/>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Rectangle 24"/>
            <p:cNvSpPr>
              <a:spLocks noChangeArrowheads="1"/>
            </p:cNvSpPr>
            <p:nvPr/>
          </p:nvSpPr>
          <p:spPr bwMode="auto">
            <a:xfrm>
              <a:off x="5013326" y="1565275"/>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5"/>
            <p:cNvSpPr>
              <a:spLocks/>
            </p:cNvSpPr>
            <p:nvPr/>
          </p:nvSpPr>
          <p:spPr bwMode="auto">
            <a:xfrm>
              <a:off x="5103813" y="1625600"/>
              <a:ext cx="149225" cy="30163"/>
            </a:xfrm>
            <a:custGeom>
              <a:avLst/>
              <a:gdLst>
                <a:gd name="T0" fmla="*/ 85 w 94"/>
                <a:gd name="T1" fmla="*/ 19 h 19"/>
                <a:gd name="T2" fmla="*/ 9 w 94"/>
                <a:gd name="T3" fmla="*/ 19 h 19"/>
                <a:gd name="T4" fmla="*/ 0 w 94"/>
                <a:gd name="T5" fmla="*/ 0 h 19"/>
                <a:gd name="T6" fmla="*/ 94 w 94"/>
                <a:gd name="T7" fmla="*/ 0 h 19"/>
                <a:gd name="T8" fmla="*/ 85 w 94"/>
                <a:gd name="T9" fmla="*/ 19 h 19"/>
              </a:gdLst>
              <a:ahLst/>
              <a:cxnLst>
                <a:cxn ang="0">
                  <a:pos x="T0" y="T1"/>
                </a:cxn>
                <a:cxn ang="0">
                  <a:pos x="T2" y="T3"/>
                </a:cxn>
                <a:cxn ang="0">
                  <a:pos x="T4" y="T5"/>
                </a:cxn>
                <a:cxn ang="0">
                  <a:pos x="T6" y="T7"/>
                </a:cxn>
                <a:cxn ang="0">
                  <a:pos x="T8" y="T9"/>
                </a:cxn>
              </a:cxnLst>
              <a:rect l="0" t="0" r="r" b="b"/>
              <a:pathLst>
                <a:path w="94" h="19">
                  <a:moveTo>
                    <a:pt x="85" y="19"/>
                  </a:moveTo>
                  <a:lnTo>
                    <a:pt x="9" y="19"/>
                  </a:lnTo>
                  <a:lnTo>
                    <a:pt x="0" y="0"/>
                  </a:lnTo>
                  <a:lnTo>
                    <a:pt x="94" y="0"/>
                  </a:lnTo>
                  <a:lnTo>
                    <a:pt x="85" y="19"/>
                  </a:lnTo>
                  <a:close/>
                </a:path>
              </a:pathLst>
            </a:custGeom>
            <a:solidFill>
              <a:srgbClr val="8285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6"/>
            <p:cNvSpPr>
              <a:spLocks/>
            </p:cNvSpPr>
            <p:nvPr/>
          </p:nvSpPr>
          <p:spPr bwMode="auto">
            <a:xfrm>
              <a:off x="4878388" y="692150"/>
              <a:ext cx="344488" cy="722313"/>
            </a:xfrm>
            <a:custGeom>
              <a:avLst/>
              <a:gdLst>
                <a:gd name="T0" fmla="*/ 92 w 92"/>
                <a:gd name="T1" fmla="*/ 1 h 192"/>
                <a:gd name="T2" fmla="*/ 80 w 92"/>
                <a:gd name="T3" fmla="*/ 0 h 192"/>
                <a:gd name="T4" fmla="*/ 0 w 92"/>
                <a:gd name="T5" fmla="*/ 80 h 192"/>
                <a:gd name="T6" fmla="*/ 36 w 92"/>
                <a:gd name="T7" fmla="*/ 192 h 192"/>
                <a:gd name="T8" fmla="*/ 60 w 92"/>
                <a:gd name="T9" fmla="*/ 192 h 192"/>
                <a:gd name="T10" fmla="*/ 24 w 92"/>
                <a:gd name="T11" fmla="*/ 80 h 192"/>
                <a:gd name="T12" fmla="*/ 92 w 92"/>
                <a:gd name="T13" fmla="*/ 1 h 192"/>
              </a:gdLst>
              <a:ahLst/>
              <a:cxnLst>
                <a:cxn ang="0">
                  <a:pos x="T0" y="T1"/>
                </a:cxn>
                <a:cxn ang="0">
                  <a:pos x="T2" y="T3"/>
                </a:cxn>
                <a:cxn ang="0">
                  <a:pos x="T4" y="T5"/>
                </a:cxn>
                <a:cxn ang="0">
                  <a:pos x="T6" y="T7"/>
                </a:cxn>
                <a:cxn ang="0">
                  <a:pos x="T8" y="T9"/>
                </a:cxn>
                <a:cxn ang="0">
                  <a:pos x="T10" y="T11"/>
                </a:cxn>
                <a:cxn ang="0">
                  <a:pos x="T12" y="T13"/>
                </a:cxn>
              </a:cxnLst>
              <a:rect l="0" t="0" r="r" b="b"/>
              <a:pathLst>
                <a:path w="92" h="192">
                  <a:moveTo>
                    <a:pt x="92" y="1"/>
                  </a:moveTo>
                  <a:cubicBezTo>
                    <a:pt x="88" y="0"/>
                    <a:pt x="84" y="0"/>
                    <a:pt x="80" y="0"/>
                  </a:cubicBezTo>
                  <a:cubicBezTo>
                    <a:pt x="36" y="0"/>
                    <a:pt x="0" y="36"/>
                    <a:pt x="0" y="80"/>
                  </a:cubicBezTo>
                  <a:cubicBezTo>
                    <a:pt x="0" y="128"/>
                    <a:pt x="36" y="128"/>
                    <a:pt x="36" y="192"/>
                  </a:cubicBezTo>
                  <a:cubicBezTo>
                    <a:pt x="60" y="192"/>
                    <a:pt x="60" y="192"/>
                    <a:pt x="60" y="192"/>
                  </a:cubicBezTo>
                  <a:cubicBezTo>
                    <a:pt x="60" y="128"/>
                    <a:pt x="24" y="128"/>
                    <a:pt x="24" y="80"/>
                  </a:cubicBezTo>
                  <a:cubicBezTo>
                    <a:pt x="24" y="40"/>
                    <a:pt x="54" y="7"/>
                    <a:pt x="92" y="1"/>
                  </a:cubicBezTo>
                  <a:close/>
                </a:path>
              </a:pathLst>
            </a:custGeom>
            <a:solidFill>
              <a:srgbClr val="EDAE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7"/>
            <p:cNvSpPr>
              <a:spLocks/>
            </p:cNvSpPr>
            <p:nvPr/>
          </p:nvSpPr>
          <p:spPr bwMode="auto">
            <a:xfrm>
              <a:off x="4968876" y="696913"/>
              <a:ext cx="509588" cy="717550"/>
            </a:xfrm>
            <a:custGeom>
              <a:avLst/>
              <a:gdLst>
                <a:gd name="T0" fmla="*/ 68 w 136"/>
                <a:gd name="T1" fmla="*/ 0 h 191"/>
                <a:gd name="T2" fmla="*/ 0 w 136"/>
                <a:gd name="T3" fmla="*/ 79 h 191"/>
                <a:gd name="T4" fmla="*/ 36 w 136"/>
                <a:gd name="T5" fmla="*/ 191 h 191"/>
                <a:gd name="T6" fmla="*/ 100 w 136"/>
                <a:gd name="T7" fmla="*/ 191 h 191"/>
                <a:gd name="T8" fmla="*/ 136 w 136"/>
                <a:gd name="T9" fmla="*/ 79 h 191"/>
                <a:gd name="T10" fmla="*/ 68 w 136"/>
                <a:gd name="T11" fmla="*/ 0 h 191"/>
              </a:gdLst>
              <a:ahLst/>
              <a:cxnLst>
                <a:cxn ang="0">
                  <a:pos x="T0" y="T1"/>
                </a:cxn>
                <a:cxn ang="0">
                  <a:pos x="T2" y="T3"/>
                </a:cxn>
                <a:cxn ang="0">
                  <a:pos x="T4" y="T5"/>
                </a:cxn>
                <a:cxn ang="0">
                  <a:pos x="T6" y="T7"/>
                </a:cxn>
                <a:cxn ang="0">
                  <a:pos x="T8" y="T9"/>
                </a:cxn>
                <a:cxn ang="0">
                  <a:pos x="T10" y="T11"/>
                </a:cxn>
              </a:cxnLst>
              <a:rect l="0" t="0" r="r" b="b"/>
              <a:pathLst>
                <a:path w="136" h="191">
                  <a:moveTo>
                    <a:pt x="68" y="0"/>
                  </a:moveTo>
                  <a:cubicBezTo>
                    <a:pt x="30" y="6"/>
                    <a:pt x="0" y="39"/>
                    <a:pt x="0" y="79"/>
                  </a:cubicBezTo>
                  <a:cubicBezTo>
                    <a:pt x="0" y="127"/>
                    <a:pt x="36" y="127"/>
                    <a:pt x="36" y="191"/>
                  </a:cubicBezTo>
                  <a:cubicBezTo>
                    <a:pt x="100" y="191"/>
                    <a:pt x="100" y="191"/>
                    <a:pt x="100" y="191"/>
                  </a:cubicBezTo>
                  <a:cubicBezTo>
                    <a:pt x="100" y="127"/>
                    <a:pt x="136" y="127"/>
                    <a:pt x="136" y="79"/>
                  </a:cubicBezTo>
                  <a:cubicBezTo>
                    <a:pt x="136" y="39"/>
                    <a:pt x="106" y="6"/>
                    <a:pt x="68" y="0"/>
                  </a:cubicBezTo>
                  <a:close/>
                </a:path>
              </a:pathLst>
            </a:custGeom>
            <a:solidFill>
              <a:srgbClr val="FFBF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1" name="矩形 30"/>
          <p:cNvSpPr/>
          <p:nvPr/>
        </p:nvSpPr>
        <p:spPr>
          <a:xfrm>
            <a:off x="626224" y="1106632"/>
            <a:ext cx="6415008" cy="477054"/>
          </a:xfrm>
          <a:prstGeom prst="rect">
            <a:avLst/>
          </a:prstGeom>
        </p:spPr>
        <p:txBody>
          <a:bodyPr wrap="square">
            <a:spAutoFit/>
          </a:bodyPr>
          <a:lstStyle/>
          <a:p>
            <a:r>
              <a:rPr lang="zh-TW" altLang="en-US" sz="2500" b="1" dirty="0">
                <a:solidFill>
                  <a:srgbClr val="006699"/>
                </a:solidFill>
                <a:latin typeface="Arial Unicode MS" panose="020B0604020202020204" pitchFamily="34" charset="-120"/>
                <a:ea typeface="微軟正黑體" panose="020B0604030504040204" pitchFamily="34" charset="-120"/>
              </a:rPr>
              <a:t>專 用 垃 圾 袋 樣 式</a:t>
            </a:r>
          </a:p>
        </p:txBody>
      </p:sp>
      <p:pic>
        <p:nvPicPr>
          <p:cNvPr id="32" name="圖片 31"/>
          <p:cNvPicPr>
            <a:picLocks noChangeAspect="1"/>
          </p:cNvPicPr>
          <p:nvPr/>
        </p:nvPicPr>
        <p:blipFill rotWithShape="1">
          <a:blip r:embed="rId3" cstate="print"/>
          <a:srcRect t="26901" b="5901"/>
          <a:stretch/>
        </p:blipFill>
        <p:spPr>
          <a:xfrm>
            <a:off x="522693" y="1954483"/>
            <a:ext cx="2513012" cy="3003550"/>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sp>
        <p:nvSpPr>
          <p:cNvPr id="33" name="Text Box 6"/>
          <p:cNvSpPr txBox="1">
            <a:spLocks noChangeArrowheads="1"/>
          </p:cNvSpPr>
          <p:nvPr/>
        </p:nvSpPr>
        <p:spPr bwMode="auto">
          <a:xfrm>
            <a:off x="410733" y="5271200"/>
            <a:ext cx="2799487" cy="1260326"/>
          </a:xfrm>
          <a:prstGeom prst="rect">
            <a:avLst/>
          </a:prstGeom>
          <a:noFill/>
          <a:ln>
            <a:noFill/>
          </a:ln>
        </p:spPr>
        <p:txBody>
          <a:bodyPr anchor="ctr"/>
          <a:lstStyle>
            <a:defPPr>
              <a:defRPr lang="zh-TW"/>
            </a:defPPr>
            <a:lvl1pPr>
              <a:defRPr kumimoji="1" sz="2800" b="1">
                <a:solidFill>
                  <a:srgbClr val="0000FF"/>
                </a:solidFill>
                <a:effectLst>
                  <a:glow rad="139700">
                    <a:srgbClr val="FFFF00">
                      <a:alpha val="40000"/>
                    </a:srgbClr>
                  </a:glow>
                </a:effectLst>
                <a:latin typeface="微軟正黑體" panose="020B0604030504040204" pitchFamily="34" charset="-120"/>
                <a:ea typeface="微軟正黑體" panose="020B0604030504040204" pitchFamily="34" charset="-120"/>
                <a:cs typeface="Arial" panose="020B0604020202020204" pitchFamily="34" charset="0"/>
              </a:defRPr>
            </a:lvl1pPr>
            <a:lvl2pPr marL="742950" indent="-285750" eaLnBrk="0" hangingPunct="0">
              <a:defRPr kumimoji="1">
                <a:latin typeface="Arial" charset="0"/>
                <a:ea typeface="新細明體" charset="-120"/>
              </a:defRPr>
            </a:lvl2pPr>
            <a:lvl3pPr marL="1143000" indent="-228600" eaLnBrk="0" hangingPunct="0">
              <a:defRPr kumimoji="1">
                <a:latin typeface="Arial" charset="0"/>
                <a:ea typeface="新細明體" charset="-120"/>
              </a:defRPr>
            </a:lvl3pPr>
            <a:lvl4pPr marL="1600200" indent="-228600" eaLnBrk="0" hangingPunct="0">
              <a:defRPr kumimoji="1">
                <a:latin typeface="Arial" charset="0"/>
                <a:ea typeface="新細明體" charset="-120"/>
              </a:defRPr>
            </a:lvl4pPr>
            <a:lvl5pPr marL="2057400" indent="-228600" eaLnBrk="0" hangingPunct="0">
              <a:defRPr kumimoji="1">
                <a:latin typeface="Arial" charset="0"/>
                <a:ea typeface="新細明體" charset="-120"/>
              </a:defRPr>
            </a:lvl5pPr>
            <a:lvl6pPr marL="2514600" indent="-228600" eaLnBrk="0" fontAlgn="base" hangingPunct="0">
              <a:spcBef>
                <a:spcPct val="0"/>
              </a:spcBef>
              <a:spcAft>
                <a:spcPct val="0"/>
              </a:spcAft>
              <a:defRPr kumimoji="1">
                <a:latin typeface="Arial" charset="0"/>
                <a:ea typeface="新細明體" charset="-120"/>
              </a:defRPr>
            </a:lvl6pPr>
            <a:lvl7pPr marL="2971800" indent="-228600" eaLnBrk="0" fontAlgn="base" hangingPunct="0">
              <a:spcBef>
                <a:spcPct val="0"/>
              </a:spcBef>
              <a:spcAft>
                <a:spcPct val="0"/>
              </a:spcAft>
              <a:defRPr kumimoji="1">
                <a:latin typeface="Arial" charset="0"/>
                <a:ea typeface="新細明體" charset="-120"/>
              </a:defRPr>
            </a:lvl7pPr>
            <a:lvl8pPr marL="3429000" indent="-228600" eaLnBrk="0" fontAlgn="base" hangingPunct="0">
              <a:spcBef>
                <a:spcPct val="0"/>
              </a:spcBef>
              <a:spcAft>
                <a:spcPct val="0"/>
              </a:spcAft>
              <a:defRPr kumimoji="1">
                <a:latin typeface="Arial" charset="0"/>
                <a:ea typeface="新細明體" charset="-120"/>
              </a:defRPr>
            </a:lvl8pPr>
            <a:lvl9pPr marL="3886200" indent="-228600" eaLnBrk="0" fontAlgn="base" hangingPunct="0">
              <a:spcBef>
                <a:spcPct val="0"/>
              </a:spcBef>
              <a:spcAft>
                <a:spcPct val="0"/>
              </a:spcAft>
              <a:defRPr kumimoji="1">
                <a:latin typeface="Arial" charset="0"/>
                <a:ea typeface="新細明體" charset="-120"/>
              </a:defRPr>
            </a:lvl9pPr>
          </a:lstStyle>
          <a:p>
            <a:pPr algn="ctr"/>
            <a:r>
              <a:rPr lang="zh-TW" altLang="en-US" sz="2500" u="sng" dirty="0">
                <a:solidFill>
                  <a:srgbClr val="6600CC"/>
                </a:solidFill>
              </a:rPr>
              <a:t>目前販售及使用</a:t>
            </a:r>
          </a:p>
          <a:p>
            <a:pPr algn="ctr"/>
            <a:r>
              <a:rPr lang="en-US" altLang="zh-TW" sz="2500" u="sng" dirty="0">
                <a:solidFill>
                  <a:srgbClr val="6600CC"/>
                </a:solidFill>
              </a:rPr>
              <a:t>33</a:t>
            </a:r>
            <a:r>
              <a:rPr lang="zh-TW" altLang="en-US" sz="2500" u="sng" dirty="0">
                <a:solidFill>
                  <a:srgbClr val="6600CC"/>
                </a:solidFill>
              </a:rPr>
              <a:t>公升及</a:t>
            </a:r>
            <a:r>
              <a:rPr lang="en-US" altLang="zh-TW" sz="2500" u="sng" dirty="0">
                <a:solidFill>
                  <a:srgbClr val="6600CC"/>
                </a:solidFill>
              </a:rPr>
              <a:t>120</a:t>
            </a:r>
            <a:r>
              <a:rPr lang="zh-TW" altLang="en-US" sz="2500" u="sng" dirty="0">
                <a:solidFill>
                  <a:srgbClr val="6600CC"/>
                </a:solidFill>
              </a:rPr>
              <a:t>公升專用垃圾袋</a:t>
            </a:r>
          </a:p>
        </p:txBody>
      </p:sp>
      <p:sp>
        <p:nvSpPr>
          <p:cNvPr id="34" name="矩形 33"/>
          <p:cNvSpPr/>
          <p:nvPr/>
        </p:nvSpPr>
        <p:spPr>
          <a:xfrm>
            <a:off x="563982" y="4338157"/>
            <a:ext cx="2492991" cy="553998"/>
          </a:xfrm>
          <a:prstGeom prst="rect">
            <a:avLst/>
          </a:prstGeom>
        </p:spPr>
        <p:txBody>
          <a:bodyPr wrap="none">
            <a:spAutoFit/>
          </a:bodyPr>
          <a:lstStyle/>
          <a:p>
            <a:pPr lvl="0" algn="ctr" fontAlgn="base">
              <a:lnSpc>
                <a:spcPct val="150000"/>
              </a:lnSpc>
              <a:spcBef>
                <a:spcPct val="0"/>
              </a:spcBef>
              <a:spcAft>
                <a:spcPct val="0"/>
              </a:spcAft>
              <a:defRPr/>
            </a:pPr>
            <a:r>
              <a:rPr lang="zh-TW" altLang="en-US" sz="2000" b="1" dirty="0">
                <a:solidFill>
                  <a:srgbClr val="FFFF99"/>
                </a:solidFill>
                <a:effectLst>
                  <a:glow rad="152400">
                    <a:srgbClr val="C00000"/>
                  </a:glow>
                </a:effectLst>
                <a:latin typeface="微軟正黑體" panose="020B0604030504040204" pitchFamily="34" charset="-120"/>
                <a:ea typeface="微軟正黑體" panose="020B0604030504040204" pitchFamily="34" charset="-120"/>
              </a:rPr>
              <a:t>隨袋徵收專用垃圾袋</a:t>
            </a:r>
          </a:p>
        </p:txBody>
      </p:sp>
      <p:grpSp>
        <p:nvGrpSpPr>
          <p:cNvPr id="35" name="群組 34"/>
          <p:cNvGrpSpPr/>
          <p:nvPr/>
        </p:nvGrpSpPr>
        <p:grpSpPr>
          <a:xfrm>
            <a:off x="5175686" y="1050481"/>
            <a:ext cx="3227228" cy="523220"/>
            <a:chOff x="6449692" y="4229198"/>
            <a:chExt cx="3020135" cy="523220"/>
          </a:xfrm>
        </p:grpSpPr>
        <p:sp>
          <p:nvSpPr>
            <p:cNvPr id="36" name="Rounded Rectangle 5"/>
            <p:cNvSpPr/>
            <p:nvPr/>
          </p:nvSpPr>
          <p:spPr>
            <a:xfrm rot="16200000">
              <a:off x="7723073" y="2986594"/>
              <a:ext cx="473373" cy="3020135"/>
            </a:xfrm>
            <a:prstGeom prst="roundRect">
              <a:avLst>
                <a:gd name="adj" fmla="val 50000"/>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文字方塊 36"/>
            <p:cNvSpPr txBox="1"/>
            <p:nvPr/>
          </p:nvSpPr>
          <p:spPr>
            <a:xfrm rot="16200000">
              <a:off x="7710321" y="3049230"/>
              <a:ext cx="523220" cy="2883156"/>
            </a:xfrm>
            <a:prstGeom prst="rect">
              <a:avLst/>
            </a:prstGeom>
            <a:noFill/>
          </p:spPr>
          <p:txBody>
            <a:bodyPr vert="eaVert" wrap="square" rtlCol="0" anchor="t" anchorCtr="0">
              <a:spAutoFit/>
            </a:bodyPr>
            <a:lstStyle/>
            <a:p>
              <a:pPr algn="ctr"/>
              <a:r>
                <a:rPr lang="zh-TW" altLang="en-US" sz="2200" b="1" dirty="0">
                  <a:solidFill>
                    <a:schemeClr val="bg1"/>
                  </a:solidFill>
                  <a:latin typeface="Arial Unicode MS" panose="020B0604020202020204" pitchFamily="34" charset="-120"/>
                  <a:ea typeface="微軟正黑體" panose="020B0604030504040204" pitchFamily="34" charset="-120"/>
                  <a:cs typeface="華康楷書體W7(P)" pitchFamily="66" charset="-120"/>
                </a:rPr>
                <a:t>專用垃圾袋使用情形</a:t>
              </a:r>
            </a:p>
          </p:txBody>
        </p:sp>
      </p:grpSp>
      <p:pic>
        <p:nvPicPr>
          <p:cNvPr id="38" name="圖片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5767" y="1815452"/>
            <a:ext cx="2881089"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 name="Group 8"/>
          <p:cNvGrpSpPr>
            <a:grpSpLocks/>
          </p:cNvGrpSpPr>
          <p:nvPr/>
        </p:nvGrpSpPr>
        <p:grpSpPr bwMode="auto">
          <a:xfrm>
            <a:off x="6778050" y="4130035"/>
            <a:ext cx="2880000" cy="2160000"/>
            <a:chOff x="9964" y="5152"/>
            <a:chExt cx="5120" cy="3908"/>
          </a:xfrm>
        </p:grpSpPr>
        <p:pic>
          <p:nvPicPr>
            <p:cNvPr id="40"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64" y="5152"/>
              <a:ext cx="5101" cy="19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84" y="7094"/>
              <a:ext cx="2550" cy="19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534" y="7121"/>
              <a:ext cx="2550" cy="19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3" name="圖片 24"/>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56856" y="4130035"/>
            <a:ext cx="2880000"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圖片 25"/>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78050" y="1826414"/>
            <a:ext cx="2880000"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矩形 44"/>
          <p:cNvSpPr/>
          <p:nvPr/>
        </p:nvSpPr>
        <p:spPr>
          <a:xfrm>
            <a:off x="3645877" y="3500437"/>
            <a:ext cx="2954655" cy="456920"/>
          </a:xfrm>
          <a:prstGeom prst="rect">
            <a:avLst/>
          </a:prstGeom>
        </p:spPr>
        <p:txBody>
          <a:bodyPr wrap="none">
            <a:spAutoFit/>
          </a:bodyPr>
          <a:lstStyle/>
          <a:p>
            <a:pPr lvl="0" algn="ctr">
              <a:lnSpc>
                <a:spcPct val="150000"/>
              </a:lnSpc>
              <a:defRPr/>
            </a:pPr>
            <a:r>
              <a:rPr lang="zh-TW" altLang="en-US" b="1" dirty="0">
                <a:solidFill>
                  <a:srgbClr val="FFFF99"/>
                </a:solidFill>
                <a:effectLst>
                  <a:glow rad="152400">
                    <a:srgbClr val="C00000"/>
                  </a:glow>
                </a:effectLst>
                <a:latin typeface="微軟正黑體" panose="020B0604030504040204" pitchFamily="34" charset="-120"/>
                <a:ea typeface="微軟正黑體" panose="020B0604030504040204" pitchFamily="34" charset="-120"/>
              </a:rPr>
              <a:t>專用垃圾袋實體內容物情形</a:t>
            </a:r>
          </a:p>
        </p:txBody>
      </p:sp>
      <p:sp>
        <p:nvSpPr>
          <p:cNvPr id="46" name="矩形 45"/>
          <p:cNvSpPr/>
          <p:nvPr/>
        </p:nvSpPr>
        <p:spPr>
          <a:xfrm>
            <a:off x="3752329" y="5804366"/>
            <a:ext cx="2723823" cy="507831"/>
          </a:xfrm>
          <a:prstGeom prst="rect">
            <a:avLst/>
          </a:prstGeom>
        </p:spPr>
        <p:txBody>
          <a:bodyPr wrap="none">
            <a:spAutoFit/>
          </a:bodyPr>
          <a:lstStyle/>
          <a:p>
            <a:pPr lvl="0" algn="ctr">
              <a:lnSpc>
                <a:spcPct val="150000"/>
              </a:lnSpc>
              <a:defRPr/>
            </a:pPr>
            <a:r>
              <a:rPr lang="zh-TW" altLang="en-US" b="1" dirty="0">
                <a:solidFill>
                  <a:srgbClr val="FFFF99"/>
                </a:solidFill>
                <a:effectLst>
                  <a:glow rad="152400">
                    <a:srgbClr val="C00000"/>
                  </a:glow>
                </a:effectLst>
                <a:latin typeface="微軟正黑體" panose="020B0604030504040204" pitchFamily="34" charset="-120"/>
                <a:ea typeface="微軟正黑體" panose="020B0604030504040204" pitchFamily="34" charset="-120"/>
              </a:rPr>
              <a:t>專用垃圾袋現場破袋情形</a:t>
            </a:r>
          </a:p>
        </p:txBody>
      </p:sp>
      <p:sp>
        <p:nvSpPr>
          <p:cNvPr id="47" name="矩形 46"/>
          <p:cNvSpPr/>
          <p:nvPr/>
        </p:nvSpPr>
        <p:spPr>
          <a:xfrm>
            <a:off x="6861763" y="3487861"/>
            <a:ext cx="2723823" cy="456920"/>
          </a:xfrm>
          <a:prstGeom prst="rect">
            <a:avLst/>
          </a:prstGeom>
        </p:spPr>
        <p:txBody>
          <a:bodyPr wrap="none">
            <a:spAutoFit/>
          </a:bodyPr>
          <a:lstStyle/>
          <a:p>
            <a:pPr lvl="0" algn="ctr">
              <a:lnSpc>
                <a:spcPct val="150000"/>
              </a:lnSpc>
              <a:defRPr/>
            </a:pPr>
            <a:r>
              <a:rPr lang="zh-TW" altLang="en-US" b="1" dirty="0">
                <a:solidFill>
                  <a:srgbClr val="FFFF99"/>
                </a:solidFill>
                <a:effectLst>
                  <a:glow rad="152400">
                    <a:srgbClr val="C00000"/>
                  </a:glow>
                </a:effectLst>
                <a:latin typeface="微軟正黑體" panose="020B0604030504040204" pitchFamily="34" charset="-120"/>
                <a:ea typeface="微軟正黑體" panose="020B0604030504040204" pitchFamily="34" charset="-120"/>
              </a:rPr>
              <a:t>專用垃圾袋現場勘查情形</a:t>
            </a:r>
          </a:p>
        </p:txBody>
      </p:sp>
      <p:sp>
        <p:nvSpPr>
          <p:cNvPr id="48" name="矩形 47"/>
          <p:cNvSpPr/>
          <p:nvPr/>
        </p:nvSpPr>
        <p:spPr>
          <a:xfrm>
            <a:off x="6632329" y="5804366"/>
            <a:ext cx="3185487" cy="456920"/>
          </a:xfrm>
          <a:prstGeom prst="rect">
            <a:avLst/>
          </a:prstGeom>
        </p:spPr>
        <p:txBody>
          <a:bodyPr wrap="none">
            <a:spAutoFit/>
          </a:bodyPr>
          <a:lstStyle/>
          <a:p>
            <a:pPr lvl="0" algn="ctr">
              <a:lnSpc>
                <a:spcPct val="150000"/>
              </a:lnSpc>
              <a:defRPr/>
            </a:pPr>
            <a:r>
              <a:rPr lang="zh-TW" altLang="en-US" b="1" dirty="0">
                <a:solidFill>
                  <a:srgbClr val="FFFF99"/>
                </a:solidFill>
                <a:effectLst>
                  <a:glow rad="152400">
                    <a:srgbClr val="C00000"/>
                  </a:glow>
                </a:effectLst>
                <a:latin typeface="微軟正黑體" panose="020B0604030504040204" pitchFamily="34" charset="-120"/>
                <a:ea typeface="微軟正黑體" panose="020B0604030504040204" pitchFamily="34" charset="-120"/>
              </a:rPr>
              <a:t>專用垃圾袋、資源回收及廚餘</a:t>
            </a:r>
          </a:p>
        </p:txBody>
      </p:sp>
    </p:spTree>
    <p:extLst>
      <p:ext uri="{BB962C8B-B14F-4D97-AF65-F5344CB8AC3E}">
        <p14:creationId xmlns:p14="http://schemas.microsoft.com/office/powerpoint/2010/main" val="2324361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Rectangle 6"/>
          <p:cNvSpPr/>
          <p:nvPr/>
        </p:nvSpPr>
        <p:spPr>
          <a:xfrm>
            <a:off x="-39555" y="0"/>
            <a:ext cx="9984000" cy="797768"/>
          </a:xfrm>
          <a:prstGeom prst="rect">
            <a:avLst/>
          </a:prstGeom>
          <a:solidFill>
            <a:srgbClr val="0099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矩形 2"/>
          <p:cNvSpPr/>
          <p:nvPr/>
        </p:nvSpPr>
        <p:spPr>
          <a:xfrm>
            <a:off x="-15552" y="-6175"/>
            <a:ext cx="9972352" cy="784830"/>
          </a:xfrm>
          <a:prstGeom prst="rect">
            <a:avLst/>
          </a:prstGeom>
        </p:spPr>
        <p:txBody>
          <a:bodyPr wrap="square">
            <a:spAutoFit/>
          </a:bodyPr>
          <a:lstStyle/>
          <a:p>
            <a:pPr algn="ctr"/>
            <a:r>
              <a:rPr lang="zh-TW" altLang="en-US" sz="4500" b="1" dirty="0">
                <a:solidFill>
                  <a:prstClr val="white"/>
                </a:solidFill>
                <a:latin typeface="微軟正黑體" panose="020B0604030504040204" pitchFamily="34" charset="-120"/>
                <a:ea typeface="微軟正黑體" panose="020B0604030504040204" pitchFamily="34" charset="-120"/>
                <a:cs typeface="華康中黑體" panose="020B0509000000000000" pitchFamily="49" charset="-120"/>
              </a:rPr>
              <a:t>三、隨袋徵收執行方式及內容</a:t>
            </a:r>
          </a:p>
        </p:txBody>
      </p:sp>
      <p:grpSp>
        <p:nvGrpSpPr>
          <p:cNvPr id="18" name="群組 17"/>
          <p:cNvGrpSpPr/>
          <p:nvPr/>
        </p:nvGrpSpPr>
        <p:grpSpPr>
          <a:xfrm>
            <a:off x="-46396" y="1052736"/>
            <a:ext cx="4783372" cy="576000"/>
            <a:chOff x="-9771" y="1399970"/>
            <a:chExt cx="3123891" cy="477054"/>
          </a:xfrm>
        </p:grpSpPr>
        <p:sp>
          <p:nvSpPr>
            <p:cNvPr id="19" name="文字方塊 18"/>
            <p:cNvSpPr txBox="1"/>
            <p:nvPr/>
          </p:nvSpPr>
          <p:spPr>
            <a:xfrm>
              <a:off x="263196" y="1399970"/>
              <a:ext cx="2850924" cy="477054"/>
            </a:xfrm>
            <a:prstGeom prst="rect">
              <a:avLst/>
            </a:prstGeom>
            <a:solidFill>
              <a:srgbClr val="FF9999">
                <a:alpha val="37255"/>
              </a:srgbClr>
            </a:solidFill>
          </p:spPr>
          <p:txBody>
            <a:bodyPr wrap="square" rtlCol="0">
              <a:spAutoFit/>
            </a:bodyPr>
            <a:lstStyle/>
            <a:p>
              <a:endParaRPr lang="zh-TW" altLang="en-US" sz="2500" b="1" dirty="0">
                <a:latin typeface="Arial Unicode MS" panose="020B0604020202020204" pitchFamily="34" charset="-120"/>
                <a:ea typeface="微軟正黑體" panose="020B0604030504040204" pitchFamily="34" charset="-120"/>
              </a:endParaRPr>
            </a:p>
          </p:txBody>
        </p:sp>
        <p:sp>
          <p:nvSpPr>
            <p:cNvPr id="20" name="文字方塊 19"/>
            <p:cNvSpPr txBox="1"/>
            <p:nvPr/>
          </p:nvSpPr>
          <p:spPr>
            <a:xfrm>
              <a:off x="-9771" y="1399970"/>
              <a:ext cx="337844" cy="477054"/>
            </a:xfrm>
            <a:prstGeom prst="rect">
              <a:avLst/>
            </a:prstGeom>
            <a:solidFill>
              <a:srgbClr val="CC3399"/>
            </a:solidFill>
          </p:spPr>
          <p:txBody>
            <a:bodyPr wrap="square" rtlCol="0">
              <a:spAutoFit/>
            </a:bodyPr>
            <a:lstStyle/>
            <a:p>
              <a:endParaRPr lang="zh-TW" altLang="en-US" sz="2500" b="1" dirty="0">
                <a:latin typeface="Arial Unicode MS" panose="020B0604020202020204" pitchFamily="34" charset="-120"/>
                <a:ea typeface="微軟正黑體" panose="020B0604030504040204" pitchFamily="34" charset="-120"/>
              </a:endParaRPr>
            </a:p>
          </p:txBody>
        </p:sp>
      </p:grpSp>
      <p:grpSp>
        <p:nvGrpSpPr>
          <p:cNvPr id="21" name="组合 247"/>
          <p:cNvGrpSpPr/>
          <p:nvPr/>
        </p:nvGrpSpPr>
        <p:grpSpPr>
          <a:xfrm>
            <a:off x="91608" y="894203"/>
            <a:ext cx="556144" cy="893066"/>
            <a:chOff x="4878388" y="692150"/>
            <a:chExt cx="600076" cy="963613"/>
          </a:xfrm>
        </p:grpSpPr>
        <p:sp>
          <p:nvSpPr>
            <p:cNvPr id="22" name="Rectangle 19"/>
            <p:cNvSpPr>
              <a:spLocks noChangeArrowheads="1"/>
            </p:cNvSpPr>
            <p:nvPr/>
          </p:nvSpPr>
          <p:spPr bwMode="auto">
            <a:xfrm>
              <a:off x="4997451" y="1535113"/>
              <a:ext cx="361950" cy="30163"/>
            </a:xfrm>
            <a:prstGeom prst="rect">
              <a:avLst/>
            </a:prstGeom>
            <a:solidFill>
              <a:srgbClr val="4647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Rectangle 20"/>
            <p:cNvSpPr>
              <a:spLocks noChangeArrowheads="1"/>
            </p:cNvSpPr>
            <p:nvPr/>
          </p:nvSpPr>
          <p:spPr bwMode="auto">
            <a:xfrm>
              <a:off x="4997451" y="1595438"/>
              <a:ext cx="361950" cy="30163"/>
            </a:xfrm>
            <a:prstGeom prst="rect">
              <a:avLst/>
            </a:prstGeom>
            <a:solidFill>
              <a:srgbClr val="4647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Rectangle 21"/>
            <p:cNvSpPr>
              <a:spLocks noChangeArrowheads="1"/>
            </p:cNvSpPr>
            <p:nvPr/>
          </p:nvSpPr>
          <p:spPr bwMode="auto">
            <a:xfrm>
              <a:off x="4997451" y="1474788"/>
              <a:ext cx="361950" cy="30163"/>
            </a:xfrm>
            <a:prstGeom prst="rect">
              <a:avLst/>
            </a:prstGeom>
            <a:solidFill>
              <a:srgbClr val="4647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Rectangle 22"/>
            <p:cNvSpPr>
              <a:spLocks noChangeArrowheads="1"/>
            </p:cNvSpPr>
            <p:nvPr/>
          </p:nvSpPr>
          <p:spPr bwMode="auto">
            <a:xfrm>
              <a:off x="5013326" y="1444625"/>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Rectangle 23"/>
            <p:cNvSpPr>
              <a:spLocks noChangeArrowheads="1"/>
            </p:cNvSpPr>
            <p:nvPr/>
          </p:nvSpPr>
          <p:spPr bwMode="auto">
            <a:xfrm>
              <a:off x="5013326" y="1504950"/>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Rectangle 24"/>
            <p:cNvSpPr>
              <a:spLocks noChangeArrowheads="1"/>
            </p:cNvSpPr>
            <p:nvPr/>
          </p:nvSpPr>
          <p:spPr bwMode="auto">
            <a:xfrm>
              <a:off x="5013326" y="1565275"/>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5"/>
            <p:cNvSpPr>
              <a:spLocks/>
            </p:cNvSpPr>
            <p:nvPr/>
          </p:nvSpPr>
          <p:spPr bwMode="auto">
            <a:xfrm>
              <a:off x="5103813" y="1625600"/>
              <a:ext cx="149225" cy="30163"/>
            </a:xfrm>
            <a:custGeom>
              <a:avLst/>
              <a:gdLst>
                <a:gd name="T0" fmla="*/ 85 w 94"/>
                <a:gd name="T1" fmla="*/ 19 h 19"/>
                <a:gd name="T2" fmla="*/ 9 w 94"/>
                <a:gd name="T3" fmla="*/ 19 h 19"/>
                <a:gd name="T4" fmla="*/ 0 w 94"/>
                <a:gd name="T5" fmla="*/ 0 h 19"/>
                <a:gd name="T6" fmla="*/ 94 w 94"/>
                <a:gd name="T7" fmla="*/ 0 h 19"/>
                <a:gd name="T8" fmla="*/ 85 w 94"/>
                <a:gd name="T9" fmla="*/ 19 h 19"/>
              </a:gdLst>
              <a:ahLst/>
              <a:cxnLst>
                <a:cxn ang="0">
                  <a:pos x="T0" y="T1"/>
                </a:cxn>
                <a:cxn ang="0">
                  <a:pos x="T2" y="T3"/>
                </a:cxn>
                <a:cxn ang="0">
                  <a:pos x="T4" y="T5"/>
                </a:cxn>
                <a:cxn ang="0">
                  <a:pos x="T6" y="T7"/>
                </a:cxn>
                <a:cxn ang="0">
                  <a:pos x="T8" y="T9"/>
                </a:cxn>
              </a:cxnLst>
              <a:rect l="0" t="0" r="r" b="b"/>
              <a:pathLst>
                <a:path w="94" h="19">
                  <a:moveTo>
                    <a:pt x="85" y="19"/>
                  </a:moveTo>
                  <a:lnTo>
                    <a:pt x="9" y="19"/>
                  </a:lnTo>
                  <a:lnTo>
                    <a:pt x="0" y="0"/>
                  </a:lnTo>
                  <a:lnTo>
                    <a:pt x="94" y="0"/>
                  </a:lnTo>
                  <a:lnTo>
                    <a:pt x="85" y="19"/>
                  </a:lnTo>
                  <a:close/>
                </a:path>
              </a:pathLst>
            </a:custGeom>
            <a:solidFill>
              <a:srgbClr val="8285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6"/>
            <p:cNvSpPr>
              <a:spLocks/>
            </p:cNvSpPr>
            <p:nvPr/>
          </p:nvSpPr>
          <p:spPr bwMode="auto">
            <a:xfrm>
              <a:off x="4878388" y="692150"/>
              <a:ext cx="344488" cy="722313"/>
            </a:xfrm>
            <a:custGeom>
              <a:avLst/>
              <a:gdLst>
                <a:gd name="T0" fmla="*/ 92 w 92"/>
                <a:gd name="T1" fmla="*/ 1 h 192"/>
                <a:gd name="T2" fmla="*/ 80 w 92"/>
                <a:gd name="T3" fmla="*/ 0 h 192"/>
                <a:gd name="T4" fmla="*/ 0 w 92"/>
                <a:gd name="T5" fmla="*/ 80 h 192"/>
                <a:gd name="T6" fmla="*/ 36 w 92"/>
                <a:gd name="T7" fmla="*/ 192 h 192"/>
                <a:gd name="T8" fmla="*/ 60 w 92"/>
                <a:gd name="T9" fmla="*/ 192 h 192"/>
                <a:gd name="T10" fmla="*/ 24 w 92"/>
                <a:gd name="T11" fmla="*/ 80 h 192"/>
                <a:gd name="T12" fmla="*/ 92 w 92"/>
                <a:gd name="T13" fmla="*/ 1 h 192"/>
              </a:gdLst>
              <a:ahLst/>
              <a:cxnLst>
                <a:cxn ang="0">
                  <a:pos x="T0" y="T1"/>
                </a:cxn>
                <a:cxn ang="0">
                  <a:pos x="T2" y="T3"/>
                </a:cxn>
                <a:cxn ang="0">
                  <a:pos x="T4" y="T5"/>
                </a:cxn>
                <a:cxn ang="0">
                  <a:pos x="T6" y="T7"/>
                </a:cxn>
                <a:cxn ang="0">
                  <a:pos x="T8" y="T9"/>
                </a:cxn>
                <a:cxn ang="0">
                  <a:pos x="T10" y="T11"/>
                </a:cxn>
                <a:cxn ang="0">
                  <a:pos x="T12" y="T13"/>
                </a:cxn>
              </a:cxnLst>
              <a:rect l="0" t="0" r="r" b="b"/>
              <a:pathLst>
                <a:path w="92" h="192">
                  <a:moveTo>
                    <a:pt x="92" y="1"/>
                  </a:moveTo>
                  <a:cubicBezTo>
                    <a:pt x="88" y="0"/>
                    <a:pt x="84" y="0"/>
                    <a:pt x="80" y="0"/>
                  </a:cubicBezTo>
                  <a:cubicBezTo>
                    <a:pt x="36" y="0"/>
                    <a:pt x="0" y="36"/>
                    <a:pt x="0" y="80"/>
                  </a:cubicBezTo>
                  <a:cubicBezTo>
                    <a:pt x="0" y="128"/>
                    <a:pt x="36" y="128"/>
                    <a:pt x="36" y="192"/>
                  </a:cubicBezTo>
                  <a:cubicBezTo>
                    <a:pt x="60" y="192"/>
                    <a:pt x="60" y="192"/>
                    <a:pt x="60" y="192"/>
                  </a:cubicBezTo>
                  <a:cubicBezTo>
                    <a:pt x="60" y="128"/>
                    <a:pt x="24" y="128"/>
                    <a:pt x="24" y="80"/>
                  </a:cubicBezTo>
                  <a:cubicBezTo>
                    <a:pt x="24" y="40"/>
                    <a:pt x="54" y="7"/>
                    <a:pt x="92" y="1"/>
                  </a:cubicBezTo>
                  <a:close/>
                </a:path>
              </a:pathLst>
            </a:custGeom>
            <a:solidFill>
              <a:srgbClr val="EDAE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7"/>
            <p:cNvSpPr>
              <a:spLocks/>
            </p:cNvSpPr>
            <p:nvPr/>
          </p:nvSpPr>
          <p:spPr bwMode="auto">
            <a:xfrm>
              <a:off x="4968876" y="696913"/>
              <a:ext cx="509588" cy="717550"/>
            </a:xfrm>
            <a:custGeom>
              <a:avLst/>
              <a:gdLst>
                <a:gd name="T0" fmla="*/ 68 w 136"/>
                <a:gd name="T1" fmla="*/ 0 h 191"/>
                <a:gd name="T2" fmla="*/ 0 w 136"/>
                <a:gd name="T3" fmla="*/ 79 h 191"/>
                <a:gd name="T4" fmla="*/ 36 w 136"/>
                <a:gd name="T5" fmla="*/ 191 h 191"/>
                <a:gd name="T6" fmla="*/ 100 w 136"/>
                <a:gd name="T7" fmla="*/ 191 h 191"/>
                <a:gd name="T8" fmla="*/ 136 w 136"/>
                <a:gd name="T9" fmla="*/ 79 h 191"/>
                <a:gd name="T10" fmla="*/ 68 w 136"/>
                <a:gd name="T11" fmla="*/ 0 h 191"/>
              </a:gdLst>
              <a:ahLst/>
              <a:cxnLst>
                <a:cxn ang="0">
                  <a:pos x="T0" y="T1"/>
                </a:cxn>
                <a:cxn ang="0">
                  <a:pos x="T2" y="T3"/>
                </a:cxn>
                <a:cxn ang="0">
                  <a:pos x="T4" y="T5"/>
                </a:cxn>
                <a:cxn ang="0">
                  <a:pos x="T6" y="T7"/>
                </a:cxn>
                <a:cxn ang="0">
                  <a:pos x="T8" y="T9"/>
                </a:cxn>
                <a:cxn ang="0">
                  <a:pos x="T10" y="T11"/>
                </a:cxn>
              </a:cxnLst>
              <a:rect l="0" t="0" r="r" b="b"/>
              <a:pathLst>
                <a:path w="136" h="191">
                  <a:moveTo>
                    <a:pt x="68" y="0"/>
                  </a:moveTo>
                  <a:cubicBezTo>
                    <a:pt x="30" y="6"/>
                    <a:pt x="0" y="39"/>
                    <a:pt x="0" y="79"/>
                  </a:cubicBezTo>
                  <a:cubicBezTo>
                    <a:pt x="0" y="127"/>
                    <a:pt x="36" y="127"/>
                    <a:pt x="36" y="191"/>
                  </a:cubicBezTo>
                  <a:cubicBezTo>
                    <a:pt x="100" y="191"/>
                    <a:pt x="100" y="191"/>
                    <a:pt x="100" y="191"/>
                  </a:cubicBezTo>
                  <a:cubicBezTo>
                    <a:pt x="100" y="127"/>
                    <a:pt x="136" y="127"/>
                    <a:pt x="136" y="79"/>
                  </a:cubicBezTo>
                  <a:cubicBezTo>
                    <a:pt x="136" y="39"/>
                    <a:pt x="106" y="6"/>
                    <a:pt x="68" y="0"/>
                  </a:cubicBezTo>
                  <a:close/>
                </a:path>
              </a:pathLst>
            </a:custGeom>
            <a:solidFill>
              <a:srgbClr val="FFBF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1" name="矩形 30"/>
          <p:cNvSpPr/>
          <p:nvPr/>
        </p:nvSpPr>
        <p:spPr>
          <a:xfrm>
            <a:off x="626224" y="1106632"/>
            <a:ext cx="6415008" cy="477054"/>
          </a:xfrm>
          <a:prstGeom prst="rect">
            <a:avLst/>
          </a:prstGeom>
        </p:spPr>
        <p:txBody>
          <a:bodyPr wrap="square">
            <a:spAutoFit/>
          </a:bodyPr>
          <a:lstStyle/>
          <a:p>
            <a:r>
              <a:rPr lang="zh-TW" altLang="en-US" sz="2500" b="1" dirty="0">
                <a:solidFill>
                  <a:srgbClr val="006699"/>
                </a:solidFill>
                <a:latin typeface="Arial Unicode MS" panose="020B0604020202020204" pitchFamily="34" charset="-120"/>
                <a:ea typeface="微軟正黑體" panose="020B0604030504040204" pitchFamily="34" charset="-120"/>
              </a:rPr>
              <a:t>專用垃圾袋實質效益分析</a:t>
            </a:r>
          </a:p>
        </p:txBody>
      </p:sp>
      <p:sp>
        <p:nvSpPr>
          <p:cNvPr id="49" name="矩形 48"/>
          <p:cNvSpPr/>
          <p:nvPr/>
        </p:nvSpPr>
        <p:spPr bwMode="auto">
          <a:xfrm>
            <a:off x="336392" y="1818603"/>
            <a:ext cx="6127534" cy="4097086"/>
          </a:xfrm>
          <a:prstGeom prst="rect">
            <a:avLst/>
          </a:prstGeom>
          <a:solidFill>
            <a:srgbClr val="FFFFCC">
              <a:alpha val="52941"/>
            </a:srgbClr>
          </a:solidFill>
          <a:ln w="9525" cap="flat" cmpd="sng" algn="ctr">
            <a:noFill/>
            <a:prstDash val="solid"/>
            <a:round/>
            <a:headEnd type="none" w="med" len="med"/>
            <a:tailEnd type="none" w="med" len="med"/>
          </a:ln>
          <a:effectLst>
            <a:softEdge rad="12700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tx1"/>
              </a:solidFill>
              <a:effectLst/>
              <a:latin typeface="Gulim" pitchFamily="34" charset="-127"/>
              <a:ea typeface="Gulim" pitchFamily="34" charset="-127"/>
            </a:endParaRPr>
          </a:p>
        </p:txBody>
      </p:sp>
      <p:sp>
        <p:nvSpPr>
          <p:cNvPr id="51" name="矩形 2"/>
          <p:cNvSpPr>
            <a:spLocks noChangeArrowheads="1"/>
          </p:cNvSpPr>
          <p:nvPr/>
        </p:nvSpPr>
        <p:spPr bwMode="auto">
          <a:xfrm>
            <a:off x="634039" y="1940902"/>
            <a:ext cx="554185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896938">
              <a:defRPr>
                <a:solidFill>
                  <a:schemeClr val="tx1"/>
                </a:solidFill>
                <a:latin typeface="Trebuchet MS" panose="020B0603020202020204" pitchFamily="34" charset="0"/>
                <a:ea typeface="新細明體" panose="02020500000000000000" pitchFamily="18" charset="-120"/>
              </a:defRPr>
            </a:lvl1pPr>
            <a:lvl2pPr marL="742950" indent="-285750">
              <a:defRPr>
                <a:solidFill>
                  <a:schemeClr val="tx1"/>
                </a:solidFill>
                <a:latin typeface="Trebuchet MS" panose="020B0603020202020204" pitchFamily="34" charset="0"/>
                <a:ea typeface="新細明體" panose="02020500000000000000" pitchFamily="18" charset="-120"/>
              </a:defRPr>
            </a:lvl2pPr>
            <a:lvl3pPr marL="1143000" indent="-228600">
              <a:defRPr>
                <a:solidFill>
                  <a:schemeClr val="tx1"/>
                </a:solidFill>
                <a:latin typeface="Trebuchet MS" panose="020B0603020202020204" pitchFamily="34" charset="0"/>
                <a:ea typeface="新細明體" panose="02020500000000000000" pitchFamily="18" charset="-120"/>
              </a:defRPr>
            </a:lvl3pPr>
            <a:lvl4pPr marL="1600200" indent="-228600">
              <a:defRPr>
                <a:solidFill>
                  <a:schemeClr val="tx1"/>
                </a:solidFill>
                <a:latin typeface="Trebuchet MS" panose="020B0603020202020204" pitchFamily="34" charset="0"/>
                <a:ea typeface="新細明體" panose="02020500000000000000" pitchFamily="18" charset="-120"/>
              </a:defRPr>
            </a:lvl4pPr>
            <a:lvl5pPr marL="2057400" indent="-228600">
              <a:defRPr>
                <a:solidFill>
                  <a:schemeClr val="tx1"/>
                </a:solidFill>
                <a:latin typeface="Trebuchet MS" panose="020B0603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Trebuchet MS" panose="020B0603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Trebuchet MS" panose="020B0603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Trebuchet MS" panose="020B0603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Trebuchet MS" panose="020B0603020202020204" pitchFamily="34" charset="0"/>
                <a:ea typeface="新細明體" panose="02020500000000000000" pitchFamily="18" charset="-120"/>
              </a:defRPr>
            </a:lvl9pPr>
          </a:lstStyle>
          <a:p>
            <a:pPr indent="0" algn="just">
              <a:lnSpc>
                <a:spcPct val="150000"/>
              </a:lnSpc>
            </a:pPr>
            <a:r>
              <a:rPr lang="zh-TW" altLang="en-US" sz="2000" dirty="0">
                <a:latin typeface="Arial Unicode MS" panose="020B0604020202020204" pitchFamily="34" charset="-120"/>
                <a:ea typeface="微軟正黑體" panose="020B0604030504040204" pitchFamily="34" charset="-120"/>
                <a:cs typeface="Times New Roman" panose="02020603050405020304" pitchFamily="18" charset="0"/>
              </a:rPr>
              <a:t>以重量計價</a:t>
            </a:r>
            <a:r>
              <a:rPr lang="en-US" altLang="zh-TW" sz="2000" dirty="0">
                <a:latin typeface="Arial Unicode MS" panose="020B0604020202020204" pitchFamily="34" charset="-120"/>
                <a:ea typeface="微軟正黑體" panose="020B0604030504040204" pitchFamily="34" charset="-120"/>
                <a:cs typeface="Times New Roman" panose="02020603050405020304" pitchFamily="18" charset="0"/>
              </a:rPr>
              <a:t>:</a:t>
            </a:r>
          </a:p>
          <a:p>
            <a:pPr marL="342900" indent="-342900" algn="just">
              <a:lnSpc>
                <a:spcPct val="150000"/>
              </a:lnSpc>
              <a:buFont typeface="Wingdings" panose="05000000000000000000" pitchFamily="2" charset="2"/>
              <a:buChar char="ü"/>
            </a:pPr>
            <a:r>
              <a:rPr lang="zh-TW" altLang="en-US" sz="2000" dirty="0">
                <a:latin typeface="Arial Unicode MS" panose="020B0604020202020204" pitchFamily="34" charset="-120"/>
                <a:ea typeface="微軟正黑體" panose="020B0604030504040204" pitchFamily="34" charset="-120"/>
                <a:cs typeface="Times New Roman" panose="02020603050405020304" pitchFamily="18" charset="0"/>
              </a:rPr>
              <a:t>專用垃圾袋以一袋</a:t>
            </a:r>
            <a:r>
              <a:rPr lang="en-US" altLang="zh-TW" sz="2000" b="1" dirty="0">
                <a:solidFill>
                  <a:srgbClr val="C00000"/>
                </a:solidFill>
                <a:latin typeface="Arial Unicode MS" panose="020B0604020202020204" pitchFamily="34" charset="-120"/>
                <a:ea typeface="微軟正黑體" panose="020B0604030504040204" pitchFamily="34" charset="-120"/>
                <a:cs typeface="Times New Roman" panose="02020603050405020304" pitchFamily="18" charset="0"/>
              </a:rPr>
              <a:t>3</a:t>
            </a:r>
            <a:r>
              <a:rPr lang="zh-TW" altLang="en-US" sz="2000" b="1" dirty="0">
                <a:solidFill>
                  <a:srgbClr val="C00000"/>
                </a:solidFill>
                <a:latin typeface="Arial Unicode MS" panose="020B0604020202020204" pitchFamily="34" charset="-120"/>
                <a:ea typeface="微軟正黑體" panose="020B0604030504040204" pitchFamily="34" charset="-120"/>
                <a:cs typeface="Times New Roman" panose="02020603050405020304" pitchFamily="18" charset="0"/>
              </a:rPr>
              <a:t>公斤</a:t>
            </a:r>
            <a:r>
              <a:rPr lang="zh-TW" altLang="en-US" sz="2000" dirty="0">
                <a:latin typeface="Arial Unicode MS" panose="020B0604020202020204" pitchFamily="34" charset="-120"/>
                <a:ea typeface="微軟正黑體" panose="020B0604030504040204" pitchFamily="34" charset="-120"/>
                <a:cs typeface="Times New Roman" panose="02020603050405020304" pitchFamily="18" charset="0"/>
              </a:rPr>
              <a:t>為例，如要清運一噸的垃圾，至少需使用</a:t>
            </a:r>
            <a:r>
              <a:rPr lang="en-US" altLang="zh-TW" sz="2000" b="1" dirty="0">
                <a:solidFill>
                  <a:srgbClr val="C00000"/>
                </a:solidFill>
                <a:latin typeface="Arial Unicode MS" panose="020B0604020202020204" pitchFamily="34" charset="-120"/>
                <a:ea typeface="微軟正黑體" panose="020B0604030504040204" pitchFamily="34" charset="-120"/>
                <a:cs typeface="Times New Roman" panose="02020603050405020304" pitchFamily="18" charset="0"/>
              </a:rPr>
              <a:t>333</a:t>
            </a:r>
            <a:r>
              <a:rPr lang="zh-TW" altLang="en-US" sz="2000" b="1" dirty="0">
                <a:solidFill>
                  <a:srgbClr val="C00000"/>
                </a:solidFill>
                <a:latin typeface="Arial Unicode MS" panose="020B0604020202020204" pitchFamily="34" charset="-120"/>
                <a:ea typeface="微軟正黑體" panose="020B0604030504040204" pitchFamily="34" charset="-120"/>
                <a:cs typeface="Times New Roman" panose="02020603050405020304" pitchFamily="18" charset="0"/>
              </a:rPr>
              <a:t>個</a:t>
            </a:r>
            <a:r>
              <a:rPr lang="zh-TW" altLang="en-US" sz="2000" dirty="0">
                <a:latin typeface="Arial Unicode MS" panose="020B0604020202020204" pitchFamily="34" charset="-120"/>
                <a:ea typeface="微軟正黑體" panose="020B0604030504040204" pitchFamily="34" charset="-120"/>
                <a:cs typeface="Times New Roman" panose="02020603050405020304" pitchFamily="18" charset="0"/>
              </a:rPr>
              <a:t>垃圾專用袋，</a:t>
            </a:r>
            <a:r>
              <a:rPr lang="en-US" altLang="zh-TW" sz="2000" dirty="0">
                <a:latin typeface="Arial Unicode MS" panose="020B0604020202020204" pitchFamily="34" charset="-120"/>
                <a:ea typeface="微軟正黑體" panose="020B0604030504040204" pitchFamily="34" charset="-120"/>
                <a:cs typeface="Times New Roman" panose="02020603050405020304" pitchFamily="18" charset="0"/>
              </a:rPr>
              <a:t>33</a:t>
            </a:r>
            <a:r>
              <a:rPr lang="zh-TW" altLang="en-US" sz="2000" dirty="0">
                <a:latin typeface="Arial Unicode MS" panose="020B0604020202020204" pitchFamily="34" charset="-120"/>
                <a:ea typeface="微軟正黑體" panose="020B0604030504040204" pitchFamily="34" charset="-120"/>
                <a:cs typeface="Times New Roman" panose="02020603050405020304" pitchFamily="18" charset="0"/>
              </a:rPr>
              <a:t>公升</a:t>
            </a:r>
            <a:r>
              <a:rPr lang="en-US" altLang="zh-TW" sz="2000" dirty="0">
                <a:latin typeface="Arial Unicode MS" panose="020B0604020202020204" pitchFamily="34" charset="-120"/>
                <a:ea typeface="微軟正黑體" panose="020B0604030504040204" pitchFamily="34" charset="-120"/>
                <a:cs typeface="Times New Roman" panose="02020603050405020304" pitchFamily="18" charset="0"/>
              </a:rPr>
              <a:t>(</a:t>
            </a:r>
            <a:r>
              <a:rPr lang="zh-TW" altLang="en-US" sz="2000" dirty="0">
                <a:latin typeface="Arial Unicode MS" panose="020B0604020202020204" pitchFamily="34" charset="-120"/>
                <a:ea typeface="微軟正黑體" panose="020B0604030504040204" pitchFamily="34" charset="-120"/>
                <a:cs typeface="Times New Roman" panose="02020603050405020304" pitchFamily="18" charset="0"/>
              </a:rPr>
              <a:t>每包</a:t>
            </a:r>
            <a:r>
              <a:rPr lang="en-US" altLang="zh-TW" sz="2000" dirty="0">
                <a:latin typeface="Arial Unicode MS" panose="020B0604020202020204" pitchFamily="34" charset="-120"/>
                <a:ea typeface="微軟正黑體" panose="020B0604030504040204" pitchFamily="34" charset="-120"/>
                <a:cs typeface="Times New Roman" panose="02020603050405020304" pitchFamily="18" charset="0"/>
              </a:rPr>
              <a:t>20</a:t>
            </a:r>
            <a:r>
              <a:rPr lang="zh-TW" altLang="en-US" sz="2000" dirty="0">
                <a:latin typeface="Arial Unicode MS" panose="020B0604020202020204" pitchFamily="34" charset="-120"/>
                <a:ea typeface="微軟正黑體" panose="020B0604030504040204" pitchFamily="34" charset="-120"/>
                <a:cs typeface="Times New Roman" panose="02020603050405020304" pitchFamily="18" charset="0"/>
              </a:rPr>
              <a:t>個裝</a:t>
            </a:r>
            <a:r>
              <a:rPr lang="en-US" altLang="zh-TW" sz="2000" dirty="0">
                <a:latin typeface="Arial Unicode MS" panose="020B0604020202020204" pitchFamily="34" charset="-120"/>
                <a:ea typeface="微軟正黑體" panose="020B0604030504040204" pitchFamily="34" charset="-120"/>
                <a:cs typeface="Times New Roman" panose="02020603050405020304" pitchFamily="18" charset="0"/>
              </a:rPr>
              <a:t>)</a:t>
            </a:r>
            <a:r>
              <a:rPr lang="zh-TW" altLang="en-US" sz="2000" dirty="0">
                <a:latin typeface="Arial Unicode MS" panose="020B0604020202020204" pitchFamily="34" charset="-120"/>
                <a:ea typeface="微軟正黑體" panose="020B0604030504040204" pitchFamily="34" charset="-120"/>
                <a:cs typeface="Times New Roman" panose="02020603050405020304" pitchFamily="18" charset="0"/>
              </a:rPr>
              <a:t>價錢</a:t>
            </a:r>
            <a:r>
              <a:rPr lang="en-US" altLang="zh-TW" sz="2000" dirty="0">
                <a:latin typeface="Arial Unicode MS" panose="020B0604020202020204" pitchFamily="34" charset="-120"/>
                <a:ea typeface="微軟正黑體" panose="020B0604030504040204" pitchFamily="34" charset="-120"/>
                <a:cs typeface="Times New Roman" panose="02020603050405020304" pitchFamily="18" charset="0"/>
              </a:rPr>
              <a:t>250</a:t>
            </a:r>
            <a:r>
              <a:rPr lang="zh-TW" altLang="en-US" sz="2000" dirty="0">
                <a:latin typeface="Arial Unicode MS" panose="020B0604020202020204" pitchFamily="34" charset="-120"/>
                <a:ea typeface="微軟正黑體" panose="020B0604030504040204" pitchFamily="34" charset="-120"/>
                <a:cs typeface="Times New Roman" panose="02020603050405020304" pitchFamily="18" charset="0"/>
              </a:rPr>
              <a:t>元，一個垃圾專用袋為</a:t>
            </a:r>
            <a:r>
              <a:rPr lang="en-US" altLang="zh-TW" sz="2000" dirty="0">
                <a:latin typeface="Arial Unicode MS" panose="020B0604020202020204" pitchFamily="34" charset="-120"/>
                <a:ea typeface="微軟正黑體" panose="020B0604030504040204" pitchFamily="34" charset="-120"/>
                <a:cs typeface="Times New Roman" panose="02020603050405020304" pitchFamily="18" charset="0"/>
              </a:rPr>
              <a:t>12.5</a:t>
            </a:r>
            <a:r>
              <a:rPr lang="zh-TW" altLang="en-US" sz="2000" dirty="0">
                <a:latin typeface="Arial Unicode MS" panose="020B0604020202020204" pitchFamily="34" charset="-120"/>
                <a:ea typeface="微軟正黑體" panose="020B0604030504040204" pitchFamily="34" charset="-120"/>
                <a:cs typeface="Times New Roman" panose="02020603050405020304" pitchFamily="18" charset="0"/>
              </a:rPr>
              <a:t>元  → </a:t>
            </a:r>
            <a:r>
              <a:rPr lang="en-US" altLang="zh-TW" sz="2000" b="1" dirty="0">
                <a:solidFill>
                  <a:srgbClr val="C00000"/>
                </a:solidFill>
                <a:latin typeface="Arial Unicode MS" panose="020B0604020202020204" pitchFamily="34" charset="-120"/>
                <a:ea typeface="微軟正黑體" panose="020B0604030504040204" pitchFamily="34" charset="-120"/>
                <a:cs typeface="Times New Roman" panose="02020603050405020304" pitchFamily="18" charset="0"/>
              </a:rPr>
              <a:t>333 x $12.5 = $4,162.5</a:t>
            </a:r>
            <a:r>
              <a:rPr lang="zh-TW" altLang="en-US" sz="2000" b="1" dirty="0">
                <a:solidFill>
                  <a:srgbClr val="C00000"/>
                </a:solidFill>
                <a:latin typeface="Arial Unicode MS" panose="020B0604020202020204" pitchFamily="34" charset="-120"/>
                <a:ea typeface="微軟正黑體" panose="020B0604030504040204" pitchFamily="34" charset="-120"/>
                <a:cs typeface="Times New Roman" panose="02020603050405020304" pitchFamily="18" charset="0"/>
              </a:rPr>
              <a:t>元</a:t>
            </a:r>
            <a:r>
              <a:rPr lang="zh-TW" altLang="en-US" sz="2000" dirty="0">
                <a:latin typeface="Arial Unicode MS" panose="020B0604020202020204" pitchFamily="34" charset="-120"/>
                <a:ea typeface="微軟正黑體" panose="020B0604030504040204" pitchFamily="34" charset="-120"/>
                <a:cs typeface="Times New Roman" panose="02020603050405020304" pitchFamily="18" charset="0"/>
              </a:rPr>
              <a:t>。</a:t>
            </a:r>
          </a:p>
          <a:p>
            <a:pPr marL="342900" indent="-342900" algn="just">
              <a:lnSpc>
                <a:spcPct val="150000"/>
              </a:lnSpc>
              <a:buFont typeface="Wingdings" panose="05000000000000000000" pitchFamily="2" charset="2"/>
              <a:buChar char="ü"/>
            </a:pPr>
            <a:r>
              <a:rPr lang="zh-TW" altLang="en-US" sz="2000" dirty="0">
                <a:latin typeface="Arial Unicode MS" panose="020B0604020202020204" pitchFamily="34" charset="-120"/>
                <a:ea typeface="微軟正黑體" panose="020B0604030504040204" pitchFamily="34" charset="-120"/>
                <a:cs typeface="Times New Roman" panose="02020603050405020304" pitchFamily="18" charset="0"/>
              </a:rPr>
              <a:t>且使用垃圾專用袋清運一噸生活垃圾需花費</a:t>
            </a:r>
            <a:r>
              <a:rPr lang="en-US" altLang="zh-TW" sz="2000" dirty="0">
                <a:latin typeface="Arial Unicode MS" panose="020B0604020202020204" pitchFamily="34" charset="-120"/>
                <a:ea typeface="微軟正黑體" panose="020B0604030504040204" pitchFamily="34" charset="-120"/>
                <a:cs typeface="Times New Roman" panose="02020603050405020304" pitchFamily="18" charset="0"/>
              </a:rPr>
              <a:t>4,162.5</a:t>
            </a:r>
            <a:r>
              <a:rPr lang="zh-TW" altLang="en-US" sz="2000" dirty="0">
                <a:latin typeface="Arial Unicode MS" panose="020B0604020202020204" pitchFamily="34" charset="-120"/>
                <a:ea typeface="微軟正黑體" panose="020B0604030504040204" pitchFamily="34" charset="-120"/>
                <a:cs typeface="Times New Roman" panose="02020603050405020304" pitchFamily="18" charset="0"/>
              </a:rPr>
              <a:t>元，如委託清除機構清運，則須支付</a:t>
            </a:r>
            <a:r>
              <a:rPr lang="zh-TW" altLang="en-US" sz="2000" b="1" dirty="0">
                <a:solidFill>
                  <a:srgbClr val="C00000"/>
                </a:solidFill>
                <a:latin typeface="Arial Unicode MS" panose="020B0604020202020204" pitchFamily="34" charset="-120"/>
                <a:ea typeface="微軟正黑體" panose="020B0604030504040204" pitchFamily="34" charset="-120"/>
                <a:cs typeface="Times New Roman" panose="02020603050405020304" pitchFamily="18" charset="0"/>
              </a:rPr>
              <a:t>每噸</a:t>
            </a:r>
            <a:r>
              <a:rPr lang="en-US" altLang="zh-TW" sz="2000" b="1" dirty="0">
                <a:solidFill>
                  <a:srgbClr val="C00000"/>
                </a:solidFill>
                <a:latin typeface="Arial Unicode MS" panose="020B0604020202020204" pitchFamily="34" charset="-120"/>
                <a:ea typeface="微軟正黑體" panose="020B0604030504040204" pitchFamily="34" charset="-120"/>
                <a:cs typeface="Times New Roman" panose="02020603050405020304" pitchFamily="18" charset="0"/>
              </a:rPr>
              <a:t>$5,500~6,000</a:t>
            </a:r>
            <a:r>
              <a:rPr lang="zh-TW" altLang="en-US" sz="2000" b="1" dirty="0">
                <a:solidFill>
                  <a:srgbClr val="C00000"/>
                </a:solidFill>
                <a:latin typeface="Arial Unicode MS" panose="020B0604020202020204" pitchFamily="34" charset="-120"/>
                <a:ea typeface="微軟正黑體" panose="020B0604030504040204" pitchFamily="34" charset="-120"/>
                <a:cs typeface="Times New Roman" panose="02020603050405020304" pitchFamily="18" charset="0"/>
              </a:rPr>
              <a:t>元</a:t>
            </a:r>
            <a:r>
              <a:rPr lang="zh-TW" altLang="en-US" sz="2000" dirty="0">
                <a:latin typeface="Arial Unicode MS" panose="020B0604020202020204" pitchFamily="34" charset="-120"/>
                <a:ea typeface="微軟正黑體" panose="020B0604030504040204" pitchFamily="34" charset="-120"/>
                <a:cs typeface="Times New Roman" panose="02020603050405020304" pitchFamily="18" charset="0"/>
              </a:rPr>
              <a:t>不等之清除費用。</a:t>
            </a:r>
          </a:p>
        </p:txBody>
      </p:sp>
      <p:pic>
        <p:nvPicPr>
          <p:cNvPr id="52" name="圖片 51"/>
          <p:cNvPicPr>
            <a:picLocks noChangeAspect="1"/>
          </p:cNvPicPr>
          <p:nvPr/>
        </p:nvPicPr>
        <p:blipFill rotWithShape="1">
          <a:blip r:embed="rId3" cstate="print"/>
          <a:srcRect b="32150"/>
          <a:stretch/>
        </p:blipFill>
        <p:spPr>
          <a:xfrm>
            <a:off x="6688299" y="3708341"/>
            <a:ext cx="2973961" cy="2443966"/>
          </a:xfrm>
          <a:prstGeom prst="rect">
            <a:avLst/>
          </a:prstGeom>
          <a:ln>
            <a:noFill/>
          </a:ln>
          <a:effectLst>
            <a:softEdge rad="112500"/>
          </a:effectLst>
        </p:spPr>
      </p:pic>
      <p:pic>
        <p:nvPicPr>
          <p:cNvPr id="53" name="圖片 52"/>
          <p:cNvPicPr/>
          <p:nvPr/>
        </p:nvPicPr>
        <p:blipFill>
          <a:blip r:embed="rId4" cstate="print"/>
          <a:srcRect/>
          <a:stretch>
            <a:fillRect/>
          </a:stretch>
        </p:blipFill>
        <p:spPr bwMode="auto">
          <a:xfrm>
            <a:off x="6620272" y="1563635"/>
            <a:ext cx="3041989" cy="2218709"/>
          </a:xfrm>
          <a:prstGeom prst="rect">
            <a:avLst/>
          </a:prstGeom>
          <a:ln>
            <a:noFill/>
          </a:ln>
          <a:effectLst>
            <a:softEdge rad="112500"/>
          </a:effectLst>
        </p:spPr>
      </p:pic>
      <p:grpSp>
        <p:nvGrpSpPr>
          <p:cNvPr id="54" name="组合 367"/>
          <p:cNvGrpSpPr/>
          <p:nvPr/>
        </p:nvGrpSpPr>
        <p:grpSpPr>
          <a:xfrm rot="21001679">
            <a:off x="127345" y="3006753"/>
            <a:ext cx="820117" cy="765250"/>
            <a:chOff x="6430963" y="3910013"/>
            <a:chExt cx="901700" cy="841375"/>
          </a:xfrm>
        </p:grpSpPr>
        <p:sp>
          <p:nvSpPr>
            <p:cNvPr id="55" name="Rectangle 5"/>
            <p:cNvSpPr>
              <a:spLocks noChangeArrowheads="1"/>
            </p:cNvSpPr>
            <p:nvPr/>
          </p:nvSpPr>
          <p:spPr bwMode="auto">
            <a:xfrm>
              <a:off x="6477000" y="4572000"/>
              <a:ext cx="811213" cy="90488"/>
            </a:xfrm>
            <a:prstGeom prst="rect">
              <a:avLst/>
            </a:prstGeom>
            <a:solidFill>
              <a:srgbClr val="647A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Rectangle 6"/>
            <p:cNvSpPr>
              <a:spLocks noChangeArrowheads="1"/>
            </p:cNvSpPr>
            <p:nvPr/>
          </p:nvSpPr>
          <p:spPr bwMode="auto">
            <a:xfrm>
              <a:off x="6477000" y="4572000"/>
              <a:ext cx="811213" cy="9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Oval 7"/>
            <p:cNvSpPr>
              <a:spLocks noChangeArrowheads="1"/>
            </p:cNvSpPr>
            <p:nvPr/>
          </p:nvSpPr>
          <p:spPr bwMode="auto">
            <a:xfrm>
              <a:off x="6461125" y="3910013"/>
              <a:ext cx="841375" cy="841375"/>
            </a:xfrm>
            <a:prstGeom prst="ellipse">
              <a:avLst/>
            </a:prstGeom>
            <a:solidFill>
              <a:srgbClr val="FFBF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Oval 8"/>
            <p:cNvSpPr>
              <a:spLocks noChangeArrowheads="1"/>
            </p:cNvSpPr>
            <p:nvPr/>
          </p:nvSpPr>
          <p:spPr bwMode="auto">
            <a:xfrm>
              <a:off x="6551613" y="4000500"/>
              <a:ext cx="661988" cy="661988"/>
            </a:xfrm>
            <a:prstGeom prst="ellipse">
              <a:avLst/>
            </a:prstGeom>
            <a:solidFill>
              <a:srgbClr val="EDAE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9"/>
            <p:cNvSpPr>
              <a:spLocks/>
            </p:cNvSpPr>
            <p:nvPr/>
          </p:nvSpPr>
          <p:spPr bwMode="auto">
            <a:xfrm>
              <a:off x="6777038" y="4135438"/>
              <a:ext cx="209550" cy="211138"/>
            </a:xfrm>
            <a:custGeom>
              <a:avLst/>
              <a:gdLst>
                <a:gd name="T0" fmla="*/ 28 w 56"/>
                <a:gd name="T1" fmla="*/ 56 h 56"/>
                <a:gd name="T2" fmla="*/ 27 w 56"/>
                <a:gd name="T3" fmla="*/ 56 h 56"/>
                <a:gd name="T4" fmla="*/ 0 w 56"/>
                <a:gd name="T5" fmla="*/ 28 h 56"/>
                <a:gd name="T6" fmla="*/ 28 w 56"/>
                <a:gd name="T7" fmla="*/ 0 h 56"/>
                <a:gd name="T8" fmla="*/ 56 w 56"/>
                <a:gd name="T9" fmla="*/ 28 h 56"/>
                <a:gd name="T10" fmla="*/ 52 w 56"/>
                <a:gd name="T11" fmla="*/ 32 h 56"/>
                <a:gd name="T12" fmla="*/ 48 w 56"/>
                <a:gd name="T13" fmla="*/ 28 h 56"/>
                <a:gd name="T14" fmla="*/ 28 w 56"/>
                <a:gd name="T15" fmla="*/ 8 h 56"/>
                <a:gd name="T16" fmla="*/ 8 w 56"/>
                <a:gd name="T17" fmla="*/ 28 h 56"/>
                <a:gd name="T18" fmla="*/ 29 w 56"/>
                <a:gd name="T19" fmla="*/ 48 h 56"/>
                <a:gd name="T20" fmla="*/ 32 w 56"/>
                <a:gd name="T21" fmla="*/ 53 h 56"/>
                <a:gd name="T22" fmla="*/ 28 w 56"/>
                <a:gd name="T2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56">
                  <a:moveTo>
                    <a:pt x="28" y="56"/>
                  </a:moveTo>
                  <a:cubicBezTo>
                    <a:pt x="27" y="56"/>
                    <a:pt x="27" y="56"/>
                    <a:pt x="27" y="56"/>
                  </a:cubicBezTo>
                  <a:cubicBezTo>
                    <a:pt x="18" y="54"/>
                    <a:pt x="0" y="47"/>
                    <a:pt x="0" y="28"/>
                  </a:cubicBezTo>
                  <a:cubicBezTo>
                    <a:pt x="0" y="13"/>
                    <a:pt x="13" y="0"/>
                    <a:pt x="28" y="0"/>
                  </a:cubicBezTo>
                  <a:cubicBezTo>
                    <a:pt x="43" y="0"/>
                    <a:pt x="56" y="13"/>
                    <a:pt x="56" y="28"/>
                  </a:cubicBezTo>
                  <a:cubicBezTo>
                    <a:pt x="56" y="30"/>
                    <a:pt x="54" y="32"/>
                    <a:pt x="52" y="32"/>
                  </a:cubicBezTo>
                  <a:cubicBezTo>
                    <a:pt x="50" y="32"/>
                    <a:pt x="48" y="30"/>
                    <a:pt x="48" y="28"/>
                  </a:cubicBezTo>
                  <a:cubicBezTo>
                    <a:pt x="48" y="17"/>
                    <a:pt x="39" y="8"/>
                    <a:pt x="28" y="8"/>
                  </a:cubicBezTo>
                  <a:cubicBezTo>
                    <a:pt x="17" y="8"/>
                    <a:pt x="8" y="17"/>
                    <a:pt x="8" y="28"/>
                  </a:cubicBezTo>
                  <a:cubicBezTo>
                    <a:pt x="8" y="44"/>
                    <a:pt x="28" y="48"/>
                    <a:pt x="29" y="48"/>
                  </a:cubicBezTo>
                  <a:cubicBezTo>
                    <a:pt x="31" y="48"/>
                    <a:pt x="32" y="50"/>
                    <a:pt x="32" y="53"/>
                  </a:cubicBezTo>
                  <a:cubicBezTo>
                    <a:pt x="32" y="55"/>
                    <a:pt x="30" y="56"/>
                    <a:pt x="28" y="56"/>
                  </a:cubicBezTo>
                  <a:close/>
                </a:path>
              </a:pathLst>
            </a:custGeom>
            <a:solidFill>
              <a:srgbClr val="FBD4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10"/>
            <p:cNvSpPr>
              <a:spLocks/>
            </p:cNvSpPr>
            <p:nvPr/>
          </p:nvSpPr>
          <p:spPr bwMode="auto">
            <a:xfrm>
              <a:off x="6777038" y="4316413"/>
              <a:ext cx="209550" cy="209550"/>
            </a:xfrm>
            <a:custGeom>
              <a:avLst/>
              <a:gdLst>
                <a:gd name="T0" fmla="*/ 28 w 56"/>
                <a:gd name="T1" fmla="*/ 56 h 56"/>
                <a:gd name="T2" fmla="*/ 0 w 56"/>
                <a:gd name="T3" fmla="*/ 28 h 56"/>
                <a:gd name="T4" fmla="*/ 4 w 56"/>
                <a:gd name="T5" fmla="*/ 24 h 56"/>
                <a:gd name="T6" fmla="*/ 8 w 56"/>
                <a:gd name="T7" fmla="*/ 28 h 56"/>
                <a:gd name="T8" fmla="*/ 28 w 56"/>
                <a:gd name="T9" fmla="*/ 48 h 56"/>
                <a:gd name="T10" fmla="*/ 48 w 56"/>
                <a:gd name="T11" fmla="*/ 28 h 56"/>
                <a:gd name="T12" fmla="*/ 27 w 56"/>
                <a:gd name="T13" fmla="*/ 8 h 56"/>
                <a:gd name="T14" fmla="*/ 24 w 56"/>
                <a:gd name="T15" fmla="*/ 3 h 56"/>
                <a:gd name="T16" fmla="*/ 29 w 56"/>
                <a:gd name="T17" fmla="*/ 0 h 56"/>
                <a:gd name="T18" fmla="*/ 56 w 56"/>
                <a:gd name="T19" fmla="*/ 28 h 56"/>
                <a:gd name="T20" fmla="*/ 28 w 56"/>
                <a:gd name="T2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28" y="56"/>
                  </a:moveTo>
                  <a:cubicBezTo>
                    <a:pt x="13" y="56"/>
                    <a:pt x="0" y="43"/>
                    <a:pt x="0" y="28"/>
                  </a:cubicBezTo>
                  <a:cubicBezTo>
                    <a:pt x="0" y="26"/>
                    <a:pt x="2" y="24"/>
                    <a:pt x="4" y="24"/>
                  </a:cubicBezTo>
                  <a:cubicBezTo>
                    <a:pt x="6" y="24"/>
                    <a:pt x="8" y="26"/>
                    <a:pt x="8" y="28"/>
                  </a:cubicBezTo>
                  <a:cubicBezTo>
                    <a:pt x="8" y="39"/>
                    <a:pt x="17" y="48"/>
                    <a:pt x="28" y="48"/>
                  </a:cubicBezTo>
                  <a:cubicBezTo>
                    <a:pt x="39" y="48"/>
                    <a:pt x="48" y="39"/>
                    <a:pt x="48" y="28"/>
                  </a:cubicBezTo>
                  <a:cubicBezTo>
                    <a:pt x="48" y="13"/>
                    <a:pt x="28" y="8"/>
                    <a:pt x="27" y="8"/>
                  </a:cubicBezTo>
                  <a:cubicBezTo>
                    <a:pt x="25" y="7"/>
                    <a:pt x="24" y="5"/>
                    <a:pt x="24" y="3"/>
                  </a:cubicBezTo>
                  <a:cubicBezTo>
                    <a:pt x="25" y="1"/>
                    <a:pt x="27" y="0"/>
                    <a:pt x="29" y="0"/>
                  </a:cubicBezTo>
                  <a:cubicBezTo>
                    <a:pt x="30" y="0"/>
                    <a:pt x="56" y="6"/>
                    <a:pt x="56" y="28"/>
                  </a:cubicBezTo>
                  <a:cubicBezTo>
                    <a:pt x="56" y="43"/>
                    <a:pt x="43" y="56"/>
                    <a:pt x="28" y="56"/>
                  </a:cubicBezTo>
                  <a:close/>
                </a:path>
              </a:pathLst>
            </a:custGeom>
            <a:solidFill>
              <a:srgbClr val="FBD4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11"/>
            <p:cNvSpPr>
              <a:spLocks/>
            </p:cNvSpPr>
            <p:nvPr/>
          </p:nvSpPr>
          <p:spPr bwMode="auto">
            <a:xfrm>
              <a:off x="6867525" y="4105275"/>
              <a:ext cx="30163" cy="450850"/>
            </a:xfrm>
            <a:custGeom>
              <a:avLst/>
              <a:gdLst>
                <a:gd name="T0" fmla="*/ 4 w 8"/>
                <a:gd name="T1" fmla="*/ 120 h 120"/>
                <a:gd name="T2" fmla="*/ 0 w 8"/>
                <a:gd name="T3" fmla="*/ 116 h 120"/>
                <a:gd name="T4" fmla="*/ 0 w 8"/>
                <a:gd name="T5" fmla="*/ 4 h 120"/>
                <a:gd name="T6" fmla="*/ 4 w 8"/>
                <a:gd name="T7" fmla="*/ 0 h 120"/>
                <a:gd name="T8" fmla="*/ 8 w 8"/>
                <a:gd name="T9" fmla="*/ 4 h 120"/>
                <a:gd name="T10" fmla="*/ 8 w 8"/>
                <a:gd name="T11" fmla="*/ 116 h 120"/>
                <a:gd name="T12" fmla="*/ 4 w 8"/>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8" h="120">
                  <a:moveTo>
                    <a:pt x="4" y="120"/>
                  </a:moveTo>
                  <a:cubicBezTo>
                    <a:pt x="2" y="120"/>
                    <a:pt x="0" y="118"/>
                    <a:pt x="0" y="116"/>
                  </a:cubicBezTo>
                  <a:cubicBezTo>
                    <a:pt x="0" y="4"/>
                    <a:pt x="0" y="4"/>
                    <a:pt x="0" y="4"/>
                  </a:cubicBezTo>
                  <a:cubicBezTo>
                    <a:pt x="0" y="2"/>
                    <a:pt x="2" y="0"/>
                    <a:pt x="4" y="0"/>
                  </a:cubicBezTo>
                  <a:cubicBezTo>
                    <a:pt x="6" y="0"/>
                    <a:pt x="8" y="2"/>
                    <a:pt x="8" y="4"/>
                  </a:cubicBezTo>
                  <a:cubicBezTo>
                    <a:pt x="8" y="116"/>
                    <a:pt x="8" y="116"/>
                    <a:pt x="8" y="116"/>
                  </a:cubicBezTo>
                  <a:cubicBezTo>
                    <a:pt x="8" y="118"/>
                    <a:pt x="6" y="120"/>
                    <a:pt x="4" y="120"/>
                  </a:cubicBezTo>
                  <a:close/>
                </a:path>
              </a:pathLst>
            </a:custGeom>
            <a:solidFill>
              <a:srgbClr val="FBD4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12"/>
            <p:cNvSpPr>
              <a:spLocks noEditPoints="1"/>
            </p:cNvSpPr>
            <p:nvPr/>
          </p:nvSpPr>
          <p:spPr bwMode="auto">
            <a:xfrm>
              <a:off x="6477000" y="4632325"/>
              <a:ext cx="811213" cy="30163"/>
            </a:xfrm>
            <a:custGeom>
              <a:avLst/>
              <a:gdLst>
                <a:gd name="T0" fmla="*/ 30 w 216"/>
                <a:gd name="T1" fmla="*/ 0 h 8"/>
                <a:gd name="T2" fmla="*/ 0 w 216"/>
                <a:gd name="T3" fmla="*/ 0 h 8"/>
                <a:gd name="T4" fmla="*/ 0 w 216"/>
                <a:gd name="T5" fmla="*/ 8 h 8"/>
                <a:gd name="T6" fmla="*/ 39 w 216"/>
                <a:gd name="T7" fmla="*/ 8 h 8"/>
                <a:gd name="T8" fmla="*/ 30 w 216"/>
                <a:gd name="T9" fmla="*/ 0 h 8"/>
                <a:gd name="T10" fmla="*/ 216 w 216"/>
                <a:gd name="T11" fmla="*/ 0 h 8"/>
                <a:gd name="T12" fmla="*/ 186 w 216"/>
                <a:gd name="T13" fmla="*/ 0 h 8"/>
                <a:gd name="T14" fmla="*/ 177 w 216"/>
                <a:gd name="T15" fmla="*/ 8 h 8"/>
                <a:gd name="T16" fmla="*/ 216 w 216"/>
                <a:gd name="T17" fmla="*/ 8 h 8"/>
                <a:gd name="T18" fmla="*/ 216 w 216"/>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8">
                  <a:moveTo>
                    <a:pt x="30" y="0"/>
                  </a:moveTo>
                  <a:cubicBezTo>
                    <a:pt x="0" y="0"/>
                    <a:pt x="0" y="0"/>
                    <a:pt x="0" y="0"/>
                  </a:cubicBezTo>
                  <a:cubicBezTo>
                    <a:pt x="0" y="8"/>
                    <a:pt x="0" y="8"/>
                    <a:pt x="0" y="8"/>
                  </a:cubicBezTo>
                  <a:cubicBezTo>
                    <a:pt x="39" y="8"/>
                    <a:pt x="39" y="8"/>
                    <a:pt x="39" y="8"/>
                  </a:cubicBezTo>
                  <a:cubicBezTo>
                    <a:pt x="36" y="5"/>
                    <a:pt x="33" y="3"/>
                    <a:pt x="30" y="0"/>
                  </a:cubicBezTo>
                  <a:moveTo>
                    <a:pt x="216" y="0"/>
                  </a:moveTo>
                  <a:cubicBezTo>
                    <a:pt x="186" y="0"/>
                    <a:pt x="186" y="0"/>
                    <a:pt x="186" y="0"/>
                  </a:cubicBezTo>
                  <a:cubicBezTo>
                    <a:pt x="183" y="3"/>
                    <a:pt x="180" y="5"/>
                    <a:pt x="177" y="8"/>
                  </a:cubicBezTo>
                  <a:cubicBezTo>
                    <a:pt x="216" y="8"/>
                    <a:pt x="216" y="8"/>
                    <a:pt x="216" y="8"/>
                  </a:cubicBezTo>
                  <a:cubicBezTo>
                    <a:pt x="216" y="0"/>
                    <a:pt x="216" y="0"/>
                    <a:pt x="216" y="0"/>
                  </a:cubicBezTo>
                </a:path>
              </a:pathLst>
            </a:custGeom>
            <a:solidFill>
              <a:srgbClr val="647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13"/>
            <p:cNvSpPr>
              <a:spLocks noEditPoints="1"/>
            </p:cNvSpPr>
            <p:nvPr/>
          </p:nvSpPr>
          <p:spPr bwMode="auto">
            <a:xfrm>
              <a:off x="6589713" y="4632325"/>
              <a:ext cx="585788" cy="30163"/>
            </a:xfrm>
            <a:custGeom>
              <a:avLst/>
              <a:gdLst>
                <a:gd name="T0" fmla="*/ 41 w 156"/>
                <a:gd name="T1" fmla="*/ 0 h 8"/>
                <a:gd name="T2" fmla="*/ 0 w 156"/>
                <a:gd name="T3" fmla="*/ 0 h 8"/>
                <a:gd name="T4" fmla="*/ 9 w 156"/>
                <a:gd name="T5" fmla="*/ 8 h 8"/>
                <a:gd name="T6" fmla="*/ 78 w 156"/>
                <a:gd name="T7" fmla="*/ 8 h 8"/>
                <a:gd name="T8" fmla="*/ 41 w 156"/>
                <a:gd name="T9" fmla="*/ 0 h 8"/>
                <a:gd name="T10" fmla="*/ 156 w 156"/>
                <a:gd name="T11" fmla="*/ 0 h 8"/>
                <a:gd name="T12" fmla="*/ 115 w 156"/>
                <a:gd name="T13" fmla="*/ 0 h 8"/>
                <a:gd name="T14" fmla="*/ 78 w 156"/>
                <a:gd name="T15" fmla="*/ 8 h 8"/>
                <a:gd name="T16" fmla="*/ 147 w 156"/>
                <a:gd name="T17" fmla="*/ 8 h 8"/>
                <a:gd name="T18" fmla="*/ 156 w 156"/>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8">
                  <a:moveTo>
                    <a:pt x="41" y="0"/>
                  </a:moveTo>
                  <a:cubicBezTo>
                    <a:pt x="0" y="0"/>
                    <a:pt x="0" y="0"/>
                    <a:pt x="0" y="0"/>
                  </a:cubicBezTo>
                  <a:cubicBezTo>
                    <a:pt x="3" y="3"/>
                    <a:pt x="6" y="5"/>
                    <a:pt x="9" y="8"/>
                  </a:cubicBezTo>
                  <a:cubicBezTo>
                    <a:pt x="78" y="8"/>
                    <a:pt x="78" y="8"/>
                    <a:pt x="78" y="8"/>
                  </a:cubicBezTo>
                  <a:cubicBezTo>
                    <a:pt x="65" y="8"/>
                    <a:pt x="52" y="5"/>
                    <a:pt x="41" y="0"/>
                  </a:cubicBezTo>
                  <a:moveTo>
                    <a:pt x="156" y="0"/>
                  </a:moveTo>
                  <a:cubicBezTo>
                    <a:pt x="115" y="0"/>
                    <a:pt x="115" y="0"/>
                    <a:pt x="115" y="0"/>
                  </a:cubicBezTo>
                  <a:cubicBezTo>
                    <a:pt x="104" y="5"/>
                    <a:pt x="91" y="8"/>
                    <a:pt x="78" y="8"/>
                  </a:cubicBezTo>
                  <a:cubicBezTo>
                    <a:pt x="147" y="8"/>
                    <a:pt x="147" y="8"/>
                    <a:pt x="147" y="8"/>
                  </a:cubicBezTo>
                  <a:cubicBezTo>
                    <a:pt x="150" y="5"/>
                    <a:pt x="153" y="3"/>
                    <a:pt x="156" y="0"/>
                  </a:cubicBezTo>
                </a:path>
              </a:pathLst>
            </a:custGeom>
            <a:solidFill>
              <a:srgbClr val="D0AA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4"/>
            <p:cNvSpPr>
              <a:spLocks/>
            </p:cNvSpPr>
            <p:nvPr/>
          </p:nvSpPr>
          <p:spPr bwMode="auto">
            <a:xfrm>
              <a:off x="6743700" y="4632325"/>
              <a:ext cx="277813" cy="30163"/>
            </a:xfrm>
            <a:custGeom>
              <a:avLst/>
              <a:gdLst>
                <a:gd name="T0" fmla="*/ 74 w 74"/>
                <a:gd name="T1" fmla="*/ 0 h 8"/>
                <a:gd name="T2" fmla="*/ 0 w 74"/>
                <a:gd name="T3" fmla="*/ 0 h 8"/>
                <a:gd name="T4" fmla="*/ 37 w 74"/>
                <a:gd name="T5" fmla="*/ 8 h 8"/>
                <a:gd name="T6" fmla="*/ 37 w 74"/>
                <a:gd name="T7" fmla="*/ 8 h 8"/>
                <a:gd name="T8" fmla="*/ 74 w 74"/>
                <a:gd name="T9" fmla="*/ 0 h 8"/>
              </a:gdLst>
              <a:ahLst/>
              <a:cxnLst>
                <a:cxn ang="0">
                  <a:pos x="T0" y="T1"/>
                </a:cxn>
                <a:cxn ang="0">
                  <a:pos x="T2" y="T3"/>
                </a:cxn>
                <a:cxn ang="0">
                  <a:pos x="T4" y="T5"/>
                </a:cxn>
                <a:cxn ang="0">
                  <a:pos x="T6" y="T7"/>
                </a:cxn>
                <a:cxn ang="0">
                  <a:pos x="T8" y="T9"/>
                </a:cxn>
              </a:cxnLst>
              <a:rect l="0" t="0" r="r" b="b"/>
              <a:pathLst>
                <a:path w="74" h="8">
                  <a:moveTo>
                    <a:pt x="74" y="0"/>
                  </a:moveTo>
                  <a:cubicBezTo>
                    <a:pt x="0" y="0"/>
                    <a:pt x="0" y="0"/>
                    <a:pt x="0" y="0"/>
                  </a:cubicBezTo>
                  <a:cubicBezTo>
                    <a:pt x="11" y="5"/>
                    <a:pt x="24" y="8"/>
                    <a:pt x="37" y="8"/>
                  </a:cubicBezTo>
                  <a:cubicBezTo>
                    <a:pt x="37" y="8"/>
                    <a:pt x="37" y="8"/>
                    <a:pt x="37" y="8"/>
                  </a:cubicBezTo>
                  <a:cubicBezTo>
                    <a:pt x="50" y="8"/>
                    <a:pt x="63" y="5"/>
                    <a:pt x="74" y="0"/>
                  </a:cubicBezTo>
                </a:path>
              </a:pathLst>
            </a:custGeom>
            <a:solidFill>
              <a:srgbClr val="C49E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Oval 15"/>
            <p:cNvSpPr>
              <a:spLocks noChangeArrowheads="1"/>
            </p:cNvSpPr>
            <p:nvPr/>
          </p:nvSpPr>
          <p:spPr bwMode="auto">
            <a:xfrm>
              <a:off x="6430963" y="4572000"/>
              <a:ext cx="90488" cy="90488"/>
            </a:xfrm>
            <a:prstGeom prst="ellipse">
              <a:avLst/>
            </a:prstGeom>
            <a:solidFill>
              <a:srgbClr val="647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Oval 16"/>
            <p:cNvSpPr>
              <a:spLocks noChangeArrowheads="1"/>
            </p:cNvSpPr>
            <p:nvPr/>
          </p:nvSpPr>
          <p:spPr bwMode="auto">
            <a:xfrm>
              <a:off x="7242175" y="4572000"/>
              <a:ext cx="90488" cy="90488"/>
            </a:xfrm>
            <a:prstGeom prst="ellipse">
              <a:avLst/>
            </a:prstGeom>
            <a:solidFill>
              <a:srgbClr val="647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48" name="矩形 47"/>
          <p:cNvSpPr/>
          <p:nvPr/>
        </p:nvSpPr>
        <p:spPr>
          <a:xfrm rot="21055790">
            <a:off x="98821" y="3121936"/>
            <a:ext cx="877163" cy="456920"/>
          </a:xfrm>
          <a:prstGeom prst="rect">
            <a:avLst/>
          </a:prstGeom>
        </p:spPr>
        <p:txBody>
          <a:bodyPr wrap="none">
            <a:spAutoFit/>
          </a:bodyPr>
          <a:lstStyle/>
          <a:p>
            <a:pPr lvl="0" algn="ctr">
              <a:lnSpc>
                <a:spcPct val="150000"/>
              </a:lnSpc>
              <a:defRPr/>
            </a:pPr>
            <a:r>
              <a:rPr lang="zh-TW" altLang="en-US" b="1" dirty="0">
                <a:solidFill>
                  <a:srgbClr val="FFFF99"/>
                </a:solidFill>
                <a:effectLst>
                  <a:glow rad="152400">
                    <a:srgbClr val="C00000"/>
                  </a:glow>
                </a:effectLst>
                <a:latin typeface="微軟正黑體" panose="020B0604030504040204" pitchFamily="34" charset="-120"/>
                <a:ea typeface="微軟正黑體" panose="020B0604030504040204" pitchFamily="34" charset="-120"/>
              </a:rPr>
              <a:t>較便宜</a:t>
            </a:r>
          </a:p>
        </p:txBody>
      </p:sp>
      <p:grpSp>
        <p:nvGrpSpPr>
          <p:cNvPr id="67" name="组合 367"/>
          <p:cNvGrpSpPr/>
          <p:nvPr/>
        </p:nvGrpSpPr>
        <p:grpSpPr>
          <a:xfrm rot="636119">
            <a:off x="5439162" y="5316444"/>
            <a:ext cx="820117" cy="765250"/>
            <a:chOff x="6430963" y="3910013"/>
            <a:chExt cx="901700" cy="841375"/>
          </a:xfrm>
        </p:grpSpPr>
        <p:sp>
          <p:nvSpPr>
            <p:cNvPr id="68" name="Rectangle 5"/>
            <p:cNvSpPr>
              <a:spLocks noChangeArrowheads="1"/>
            </p:cNvSpPr>
            <p:nvPr/>
          </p:nvSpPr>
          <p:spPr bwMode="auto">
            <a:xfrm>
              <a:off x="6477000" y="4572000"/>
              <a:ext cx="811213" cy="90488"/>
            </a:xfrm>
            <a:prstGeom prst="rect">
              <a:avLst/>
            </a:prstGeom>
            <a:solidFill>
              <a:srgbClr val="647A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Rectangle 6"/>
            <p:cNvSpPr>
              <a:spLocks noChangeArrowheads="1"/>
            </p:cNvSpPr>
            <p:nvPr/>
          </p:nvSpPr>
          <p:spPr bwMode="auto">
            <a:xfrm>
              <a:off x="6477000" y="4572000"/>
              <a:ext cx="811213" cy="9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Oval 7"/>
            <p:cNvSpPr>
              <a:spLocks noChangeArrowheads="1"/>
            </p:cNvSpPr>
            <p:nvPr/>
          </p:nvSpPr>
          <p:spPr bwMode="auto">
            <a:xfrm>
              <a:off x="6461125" y="3910013"/>
              <a:ext cx="841375" cy="841375"/>
            </a:xfrm>
            <a:prstGeom prst="ellipse">
              <a:avLst/>
            </a:prstGeom>
            <a:solidFill>
              <a:srgbClr val="FFBF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Oval 8"/>
            <p:cNvSpPr>
              <a:spLocks noChangeArrowheads="1"/>
            </p:cNvSpPr>
            <p:nvPr/>
          </p:nvSpPr>
          <p:spPr bwMode="auto">
            <a:xfrm>
              <a:off x="6551613" y="4000500"/>
              <a:ext cx="661988" cy="661988"/>
            </a:xfrm>
            <a:prstGeom prst="ellipse">
              <a:avLst/>
            </a:prstGeom>
            <a:solidFill>
              <a:srgbClr val="EDAE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9"/>
            <p:cNvSpPr>
              <a:spLocks/>
            </p:cNvSpPr>
            <p:nvPr/>
          </p:nvSpPr>
          <p:spPr bwMode="auto">
            <a:xfrm>
              <a:off x="6777038" y="4135438"/>
              <a:ext cx="209550" cy="211138"/>
            </a:xfrm>
            <a:custGeom>
              <a:avLst/>
              <a:gdLst>
                <a:gd name="T0" fmla="*/ 28 w 56"/>
                <a:gd name="T1" fmla="*/ 56 h 56"/>
                <a:gd name="T2" fmla="*/ 27 w 56"/>
                <a:gd name="T3" fmla="*/ 56 h 56"/>
                <a:gd name="T4" fmla="*/ 0 w 56"/>
                <a:gd name="T5" fmla="*/ 28 h 56"/>
                <a:gd name="T6" fmla="*/ 28 w 56"/>
                <a:gd name="T7" fmla="*/ 0 h 56"/>
                <a:gd name="T8" fmla="*/ 56 w 56"/>
                <a:gd name="T9" fmla="*/ 28 h 56"/>
                <a:gd name="T10" fmla="*/ 52 w 56"/>
                <a:gd name="T11" fmla="*/ 32 h 56"/>
                <a:gd name="T12" fmla="*/ 48 w 56"/>
                <a:gd name="T13" fmla="*/ 28 h 56"/>
                <a:gd name="T14" fmla="*/ 28 w 56"/>
                <a:gd name="T15" fmla="*/ 8 h 56"/>
                <a:gd name="T16" fmla="*/ 8 w 56"/>
                <a:gd name="T17" fmla="*/ 28 h 56"/>
                <a:gd name="T18" fmla="*/ 29 w 56"/>
                <a:gd name="T19" fmla="*/ 48 h 56"/>
                <a:gd name="T20" fmla="*/ 32 w 56"/>
                <a:gd name="T21" fmla="*/ 53 h 56"/>
                <a:gd name="T22" fmla="*/ 28 w 56"/>
                <a:gd name="T2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56">
                  <a:moveTo>
                    <a:pt x="28" y="56"/>
                  </a:moveTo>
                  <a:cubicBezTo>
                    <a:pt x="27" y="56"/>
                    <a:pt x="27" y="56"/>
                    <a:pt x="27" y="56"/>
                  </a:cubicBezTo>
                  <a:cubicBezTo>
                    <a:pt x="18" y="54"/>
                    <a:pt x="0" y="47"/>
                    <a:pt x="0" y="28"/>
                  </a:cubicBezTo>
                  <a:cubicBezTo>
                    <a:pt x="0" y="13"/>
                    <a:pt x="13" y="0"/>
                    <a:pt x="28" y="0"/>
                  </a:cubicBezTo>
                  <a:cubicBezTo>
                    <a:pt x="43" y="0"/>
                    <a:pt x="56" y="13"/>
                    <a:pt x="56" y="28"/>
                  </a:cubicBezTo>
                  <a:cubicBezTo>
                    <a:pt x="56" y="30"/>
                    <a:pt x="54" y="32"/>
                    <a:pt x="52" y="32"/>
                  </a:cubicBezTo>
                  <a:cubicBezTo>
                    <a:pt x="50" y="32"/>
                    <a:pt x="48" y="30"/>
                    <a:pt x="48" y="28"/>
                  </a:cubicBezTo>
                  <a:cubicBezTo>
                    <a:pt x="48" y="17"/>
                    <a:pt x="39" y="8"/>
                    <a:pt x="28" y="8"/>
                  </a:cubicBezTo>
                  <a:cubicBezTo>
                    <a:pt x="17" y="8"/>
                    <a:pt x="8" y="17"/>
                    <a:pt x="8" y="28"/>
                  </a:cubicBezTo>
                  <a:cubicBezTo>
                    <a:pt x="8" y="44"/>
                    <a:pt x="28" y="48"/>
                    <a:pt x="29" y="48"/>
                  </a:cubicBezTo>
                  <a:cubicBezTo>
                    <a:pt x="31" y="48"/>
                    <a:pt x="32" y="50"/>
                    <a:pt x="32" y="53"/>
                  </a:cubicBezTo>
                  <a:cubicBezTo>
                    <a:pt x="32" y="55"/>
                    <a:pt x="30" y="56"/>
                    <a:pt x="28" y="56"/>
                  </a:cubicBezTo>
                  <a:close/>
                </a:path>
              </a:pathLst>
            </a:custGeom>
            <a:solidFill>
              <a:srgbClr val="FBD4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10"/>
            <p:cNvSpPr>
              <a:spLocks/>
            </p:cNvSpPr>
            <p:nvPr/>
          </p:nvSpPr>
          <p:spPr bwMode="auto">
            <a:xfrm>
              <a:off x="6777038" y="4316413"/>
              <a:ext cx="209550" cy="209550"/>
            </a:xfrm>
            <a:custGeom>
              <a:avLst/>
              <a:gdLst>
                <a:gd name="T0" fmla="*/ 28 w 56"/>
                <a:gd name="T1" fmla="*/ 56 h 56"/>
                <a:gd name="T2" fmla="*/ 0 w 56"/>
                <a:gd name="T3" fmla="*/ 28 h 56"/>
                <a:gd name="T4" fmla="*/ 4 w 56"/>
                <a:gd name="T5" fmla="*/ 24 h 56"/>
                <a:gd name="T6" fmla="*/ 8 w 56"/>
                <a:gd name="T7" fmla="*/ 28 h 56"/>
                <a:gd name="T8" fmla="*/ 28 w 56"/>
                <a:gd name="T9" fmla="*/ 48 h 56"/>
                <a:gd name="T10" fmla="*/ 48 w 56"/>
                <a:gd name="T11" fmla="*/ 28 h 56"/>
                <a:gd name="T12" fmla="*/ 27 w 56"/>
                <a:gd name="T13" fmla="*/ 8 h 56"/>
                <a:gd name="T14" fmla="*/ 24 w 56"/>
                <a:gd name="T15" fmla="*/ 3 h 56"/>
                <a:gd name="T16" fmla="*/ 29 w 56"/>
                <a:gd name="T17" fmla="*/ 0 h 56"/>
                <a:gd name="T18" fmla="*/ 56 w 56"/>
                <a:gd name="T19" fmla="*/ 28 h 56"/>
                <a:gd name="T20" fmla="*/ 28 w 56"/>
                <a:gd name="T2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28" y="56"/>
                  </a:moveTo>
                  <a:cubicBezTo>
                    <a:pt x="13" y="56"/>
                    <a:pt x="0" y="43"/>
                    <a:pt x="0" y="28"/>
                  </a:cubicBezTo>
                  <a:cubicBezTo>
                    <a:pt x="0" y="26"/>
                    <a:pt x="2" y="24"/>
                    <a:pt x="4" y="24"/>
                  </a:cubicBezTo>
                  <a:cubicBezTo>
                    <a:pt x="6" y="24"/>
                    <a:pt x="8" y="26"/>
                    <a:pt x="8" y="28"/>
                  </a:cubicBezTo>
                  <a:cubicBezTo>
                    <a:pt x="8" y="39"/>
                    <a:pt x="17" y="48"/>
                    <a:pt x="28" y="48"/>
                  </a:cubicBezTo>
                  <a:cubicBezTo>
                    <a:pt x="39" y="48"/>
                    <a:pt x="48" y="39"/>
                    <a:pt x="48" y="28"/>
                  </a:cubicBezTo>
                  <a:cubicBezTo>
                    <a:pt x="48" y="13"/>
                    <a:pt x="28" y="8"/>
                    <a:pt x="27" y="8"/>
                  </a:cubicBezTo>
                  <a:cubicBezTo>
                    <a:pt x="25" y="7"/>
                    <a:pt x="24" y="5"/>
                    <a:pt x="24" y="3"/>
                  </a:cubicBezTo>
                  <a:cubicBezTo>
                    <a:pt x="25" y="1"/>
                    <a:pt x="27" y="0"/>
                    <a:pt x="29" y="0"/>
                  </a:cubicBezTo>
                  <a:cubicBezTo>
                    <a:pt x="30" y="0"/>
                    <a:pt x="56" y="6"/>
                    <a:pt x="56" y="28"/>
                  </a:cubicBezTo>
                  <a:cubicBezTo>
                    <a:pt x="56" y="43"/>
                    <a:pt x="43" y="56"/>
                    <a:pt x="28" y="56"/>
                  </a:cubicBezTo>
                  <a:close/>
                </a:path>
              </a:pathLst>
            </a:custGeom>
            <a:solidFill>
              <a:srgbClr val="FBD4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11"/>
            <p:cNvSpPr>
              <a:spLocks/>
            </p:cNvSpPr>
            <p:nvPr/>
          </p:nvSpPr>
          <p:spPr bwMode="auto">
            <a:xfrm>
              <a:off x="6867525" y="4105275"/>
              <a:ext cx="30163" cy="450850"/>
            </a:xfrm>
            <a:custGeom>
              <a:avLst/>
              <a:gdLst>
                <a:gd name="T0" fmla="*/ 4 w 8"/>
                <a:gd name="T1" fmla="*/ 120 h 120"/>
                <a:gd name="T2" fmla="*/ 0 w 8"/>
                <a:gd name="T3" fmla="*/ 116 h 120"/>
                <a:gd name="T4" fmla="*/ 0 w 8"/>
                <a:gd name="T5" fmla="*/ 4 h 120"/>
                <a:gd name="T6" fmla="*/ 4 w 8"/>
                <a:gd name="T7" fmla="*/ 0 h 120"/>
                <a:gd name="T8" fmla="*/ 8 w 8"/>
                <a:gd name="T9" fmla="*/ 4 h 120"/>
                <a:gd name="T10" fmla="*/ 8 w 8"/>
                <a:gd name="T11" fmla="*/ 116 h 120"/>
                <a:gd name="T12" fmla="*/ 4 w 8"/>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8" h="120">
                  <a:moveTo>
                    <a:pt x="4" y="120"/>
                  </a:moveTo>
                  <a:cubicBezTo>
                    <a:pt x="2" y="120"/>
                    <a:pt x="0" y="118"/>
                    <a:pt x="0" y="116"/>
                  </a:cubicBezTo>
                  <a:cubicBezTo>
                    <a:pt x="0" y="4"/>
                    <a:pt x="0" y="4"/>
                    <a:pt x="0" y="4"/>
                  </a:cubicBezTo>
                  <a:cubicBezTo>
                    <a:pt x="0" y="2"/>
                    <a:pt x="2" y="0"/>
                    <a:pt x="4" y="0"/>
                  </a:cubicBezTo>
                  <a:cubicBezTo>
                    <a:pt x="6" y="0"/>
                    <a:pt x="8" y="2"/>
                    <a:pt x="8" y="4"/>
                  </a:cubicBezTo>
                  <a:cubicBezTo>
                    <a:pt x="8" y="116"/>
                    <a:pt x="8" y="116"/>
                    <a:pt x="8" y="116"/>
                  </a:cubicBezTo>
                  <a:cubicBezTo>
                    <a:pt x="8" y="118"/>
                    <a:pt x="6" y="120"/>
                    <a:pt x="4" y="120"/>
                  </a:cubicBezTo>
                  <a:close/>
                </a:path>
              </a:pathLst>
            </a:custGeom>
            <a:solidFill>
              <a:srgbClr val="FBD4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12"/>
            <p:cNvSpPr>
              <a:spLocks noEditPoints="1"/>
            </p:cNvSpPr>
            <p:nvPr/>
          </p:nvSpPr>
          <p:spPr bwMode="auto">
            <a:xfrm>
              <a:off x="6477000" y="4632325"/>
              <a:ext cx="811213" cy="30163"/>
            </a:xfrm>
            <a:custGeom>
              <a:avLst/>
              <a:gdLst>
                <a:gd name="T0" fmla="*/ 30 w 216"/>
                <a:gd name="T1" fmla="*/ 0 h 8"/>
                <a:gd name="T2" fmla="*/ 0 w 216"/>
                <a:gd name="T3" fmla="*/ 0 h 8"/>
                <a:gd name="T4" fmla="*/ 0 w 216"/>
                <a:gd name="T5" fmla="*/ 8 h 8"/>
                <a:gd name="T6" fmla="*/ 39 w 216"/>
                <a:gd name="T7" fmla="*/ 8 h 8"/>
                <a:gd name="T8" fmla="*/ 30 w 216"/>
                <a:gd name="T9" fmla="*/ 0 h 8"/>
                <a:gd name="T10" fmla="*/ 216 w 216"/>
                <a:gd name="T11" fmla="*/ 0 h 8"/>
                <a:gd name="T12" fmla="*/ 186 w 216"/>
                <a:gd name="T13" fmla="*/ 0 h 8"/>
                <a:gd name="T14" fmla="*/ 177 w 216"/>
                <a:gd name="T15" fmla="*/ 8 h 8"/>
                <a:gd name="T16" fmla="*/ 216 w 216"/>
                <a:gd name="T17" fmla="*/ 8 h 8"/>
                <a:gd name="T18" fmla="*/ 216 w 216"/>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8">
                  <a:moveTo>
                    <a:pt x="30" y="0"/>
                  </a:moveTo>
                  <a:cubicBezTo>
                    <a:pt x="0" y="0"/>
                    <a:pt x="0" y="0"/>
                    <a:pt x="0" y="0"/>
                  </a:cubicBezTo>
                  <a:cubicBezTo>
                    <a:pt x="0" y="8"/>
                    <a:pt x="0" y="8"/>
                    <a:pt x="0" y="8"/>
                  </a:cubicBezTo>
                  <a:cubicBezTo>
                    <a:pt x="39" y="8"/>
                    <a:pt x="39" y="8"/>
                    <a:pt x="39" y="8"/>
                  </a:cubicBezTo>
                  <a:cubicBezTo>
                    <a:pt x="36" y="5"/>
                    <a:pt x="33" y="3"/>
                    <a:pt x="30" y="0"/>
                  </a:cubicBezTo>
                  <a:moveTo>
                    <a:pt x="216" y="0"/>
                  </a:moveTo>
                  <a:cubicBezTo>
                    <a:pt x="186" y="0"/>
                    <a:pt x="186" y="0"/>
                    <a:pt x="186" y="0"/>
                  </a:cubicBezTo>
                  <a:cubicBezTo>
                    <a:pt x="183" y="3"/>
                    <a:pt x="180" y="5"/>
                    <a:pt x="177" y="8"/>
                  </a:cubicBezTo>
                  <a:cubicBezTo>
                    <a:pt x="216" y="8"/>
                    <a:pt x="216" y="8"/>
                    <a:pt x="216" y="8"/>
                  </a:cubicBezTo>
                  <a:cubicBezTo>
                    <a:pt x="216" y="0"/>
                    <a:pt x="216" y="0"/>
                    <a:pt x="216" y="0"/>
                  </a:cubicBezTo>
                </a:path>
              </a:pathLst>
            </a:custGeom>
            <a:solidFill>
              <a:srgbClr val="647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13"/>
            <p:cNvSpPr>
              <a:spLocks noEditPoints="1"/>
            </p:cNvSpPr>
            <p:nvPr/>
          </p:nvSpPr>
          <p:spPr bwMode="auto">
            <a:xfrm>
              <a:off x="6589713" y="4632325"/>
              <a:ext cx="585788" cy="30163"/>
            </a:xfrm>
            <a:custGeom>
              <a:avLst/>
              <a:gdLst>
                <a:gd name="T0" fmla="*/ 41 w 156"/>
                <a:gd name="T1" fmla="*/ 0 h 8"/>
                <a:gd name="T2" fmla="*/ 0 w 156"/>
                <a:gd name="T3" fmla="*/ 0 h 8"/>
                <a:gd name="T4" fmla="*/ 9 w 156"/>
                <a:gd name="T5" fmla="*/ 8 h 8"/>
                <a:gd name="T6" fmla="*/ 78 w 156"/>
                <a:gd name="T7" fmla="*/ 8 h 8"/>
                <a:gd name="T8" fmla="*/ 41 w 156"/>
                <a:gd name="T9" fmla="*/ 0 h 8"/>
                <a:gd name="T10" fmla="*/ 156 w 156"/>
                <a:gd name="T11" fmla="*/ 0 h 8"/>
                <a:gd name="T12" fmla="*/ 115 w 156"/>
                <a:gd name="T13" fmla="*/ 0 h 8"/>
                <a:gd name="T14" fmla="*/ 78 w 156"/>
                <a:gd name="T15" fmla="*/ 8 h 8"/>
                <a:gd name="T16" fmla="*/ 147 w 156"/>
                <a:gd name="T17" fmla="*/ 8 h 8"/>
                <a:gd name="T18" fmla="*/ 156 w 156"/>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8">
                  <a:moveTo>
                    <a:pt x="41" y="0"/>
                  </a:moveTo>
                  <a:cubicBezTo>
                    <a:pt x="0" y="0"/>
                    <a:pt x="0" y="0"/>
                    <a:pt x="0" y="0"/>
                  </a:cubicBezTo>
                  <a:cubicBezTo>
                    <a:pt x="3" y="3"/>
                    <a:pt x="6" y="5"/>
                    <a:pt x="9" y="8"/>
                  </a:cubicBezTo>
                  <a:cubicBezTo>
                    <a:pt x="78" y="8"/>
                    <a:pt x="78" y="8"/>
                    <a:pt x="78" y="8"/>
                  </a:cubicBezTo>
                  <a:cubicBezTo>
                    <a:pt x="65" y="8"/>
                    <a:pt x="52" y="5"/>
                    <a:pt x="41" y="0"/>
                  </a:cubicBezTo>
                  <a:moveTo>
                    <a:pt x="156" y="0"/>
                  </a:moveTo>
                  <a:cubicBezTo>
                    <a:pt x="115" y="0"/>
                    <a:pt x="115" y="0"/>
                    <a:pt x="115" y="0"/>
                  </a:cubicBezTo>
                  <a:cubicBezTo>
                    <a:pt x="104" y="5"/>
                    <a:pt x="91" y="8"/>
                    <a:pt x="78" y="8"/>
                  </a:cubicBezTo>
                  <a:cubicBezTo>
                    <a:pt x="147" y="8"/>
                    <a:pt x="147" y="8"/>
                    <a:pt x="147" y="8"/>
                  </a:cubicBezTo>
                  <a:cubicBezTo>
                    <a:pt x="150" y="5"/>
                    <a:pt x="153" y="3"/>
                    <a:pt x="156" y="0"/>
                  </a:cubicBezTo>
                </a:path>
              </a:pathLst>
            </a:custGeom>
            <a:solidFill>
              <a:srgbClr val="D0AA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14"/>
            <p:cNvSpPr>
              <a:spLocks/>
            </p:cNvSpPr>
            <p:nvPr/>
          </p:nvSpPr>
          <p:spPr bwMode="auto">
            <a:xfrm>
              <a:off x="6743700" y="4632325"/>
              <a:ext cx="277813" cy="30163"/>
            </a:xfrm>
            <a:custGeom>
              <a:avLst/>
              <a:gdLst>
                <a:gd name="T0" fmla="*/ 74 w 74"/>
                <a:gd name="T1" fmla="*/ 0 h 8"/>
                <a:gd name="T2" fmla="*/ 0 w 74"/>
                <a:gd name="T3" fmla="*/ 0 h 8"/>
                <a:gd name="T4" fmla="*/ 37 w 74"/>
                <a:gd name="T5" fmla="*/ 8 h 8"/>
                <a:gd name="T6" fmla="*/ 37 w 74"/>
                <a:gd name="T7" fmla="*/ 8 h 8"/>
                <a:gd name="T8" fmla="*/ 74 w 74"/>
                <a:gd name="T9" fmla="*/ 0 h 8"/>
              </a:gdLst>
              <a:ahLst/>
              <a:cxnLst>
                <a:cxn ang="0">
                  <a:pos x="T0" y="T1"/>
                </a:cxn>
                <a:cxn ang="0">
                  <a:pos x="T2" y="T3"/>
                </a:cxn>
                <a:cxn ang="0">
                  <a:pos x="T4" y="T5"/>
                </a:cxn>
                <a:cxn ang="0">
                  <a:pos x="T6" y="T7"/>
                </a:cxn>
                <a:cxn ang="0">
                  <a:pos x="T8" y="T9"/>
                </a:cxn>
              </a:cxnLst>
              <a:rect l="0" t="0" r="r" b="b"/>
              <a:pathLst>
                <a:path w="74" h="8">
                  <a:moveTo>
                    <a:pt x="74" y="0"/>
                  </a:moveTo>
                  <a:cubicBezTo>
                    <a:pt x="0" y="0"/>
                    <a:pt x="0" y="0"/>
                    <a:pt x="0" y="0"/>
                  </a:cubicBezTo>
                  <a:cubicBezTo>
                    <a:pt x="11" y="5"/>
                    <a:pt x="24" y="8"/>
                    <a:pt x="37" y="8"/>
                  </a:cubicBezTo>
                  <a:cubicBezTo>
                    <a:pt x="37" y="8"/>
                    <a:pt x="37" y="8"/>
                    <a:pt x="37" y="8"/>
                  </a:cubicBezTo>
                  <a:cubicBezTo>
                    <a:pt x="50" y="8"/>
                    <a:pt x="63" y="5"/>
                    <a:pt x="74" y="0"/>
                  </a:cubicBezTo>
                </a:path>
              </a:pathLst>
            </a:custGeom>
            <a:solidFill>
              <a:srgbClr val="C49E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Oval 15"/>
            <p:cNvSpPr>
              <a:spLocks noChangeArrowheads="1"/>
            </p:cNvSpPr>
            <p:nvPr/>
          </p:nvSpPr>
          <p:spPr bwMode="auto">
            <a:xfrm>
              <a:off x="6430963" y="4572000"/>
              <a:ext cx="90488" cy="90488"/>
            </a:xfrm>
            <a:prstGeom prst="ellipse">
              <a:avLst/>
            </a:prstGeom>
            <a:solidFill>
              <a:srgbClr val="647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Oval 16"/>
            <p:cNvSpPr>
              <a:spLocks noChangeArrowheads="1"/>
            </p:cNvSpPr>
            <p:nvPr/>
          </p:nvSpPr>
          <p:spPr bwMode="auto">
            <a:xfrm>
              <a:off x="7242175" y="4572000"/>
              <a:ext cx="90488" cy="90488"/>
            </a:xfrm>
            <a:prstGeom prst="ellipse">
              <a:avLst/>
            </a:prstGeom>
            <a:solidFill>
              <a:srgbClr val="647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80" name="矩形 79"/>
          <p:cNvSpPr/>
          <p:nvPr/>
        </p:nvSpPr>
        <p:spPr>
          <a:xfrm rot="690230">
            <a:off x="5526051" y="5431627"/>
            <a:ext cx="646332" cy="456920"/>
          </a:xfrm>
          <a:prstGeom prst="rect">
            <a:avLst/>
          </a:prstGeom>
        </p:spPr>
        <p:txBody>
          <a:bodyPr wrap="none">
            <a:spAutoFit/>
          </a:bodyPr>
          <a:lstStyle/>
          <a:p>
            <a:pPr lvl="0" algn="ctr">
              <a:lnSpc>
                <a:spcPct val="150000"/>
              </a:lnSpc>
              <a:defRPr/>
            </a:pPr>
            <a:r>
              <a:rPr lang="zh-TW" altLang="en-US" b="1" dirty="0">
                <a:solidFill>
                  <a:srgbClr val="FFFF99"/>
                </a:solidFill>
                <a:effectLst>
                  <a:glow rad="152400">
                    <a:srgbClr val="C00000"/>
                  </a:glow>
                </a:effectLst>
                <a:latin typeface="微軟正黑體" panose="020B0604030504040204" pitchFamily="34" charset="-120"/>
                <a:ea typeface="微軟正黑體" panose="020B0604030504040204" pitchFamily="34" charset="-120"/>
              </a:rPr>
              <a:t>較貴</a:t>
            </a:r>
          </a:p>
        </p:txBody>
      </p:sp>
      <p:sp>
        <p:nvSpPr>
          <p:cNvPr id="47" name="矩形 46"/>
          <p:cNvSpPr/>
          <p:nvPr/>
        </p:nvSpPr>
        <p:spPr>
          <a:xfrm rot="933083">
            <a:off x="7370936" y="3281417"/>
            <a:ext cx="2108270" cy="598754"/>
          </a:xfrm>
          <a:prstGeom prst="rect">
            <a:avLst/>
          </a:prstGeom>
        </p:spPr>
        <p:txBody>
          <a:bodyPr wrap="none">
            <a:spAutoFit/>
          </a:bodyPr>
          <a:lstStyle/>
          <a:p>
            <a:pPr lvl="0" algn="ctr">
              <a:lnSpc>
                <a:spcPct val="150000"/>
              </a:lnSpc>
              <a:defRPr/>
            </a:pPr>
            <a:r>
              <a:rPr lang="zh-TW" altLang="en-US" sz="2500" b="1" dirty="0">
                <a:solidFill>
                  <a:srgbClr val="FFFF99"/>
                </a:solidFill>
                <a:effectLst>
                  <a:glow rad="152400">
                    <a:srgbClr val="C00000"/>
                  </a:glow>
                </a:effectLst>
                <a:latin typeface="微軟正黑體" panose="020B0604030504040204" pitchFamily="34" charset="-120"/>
                <a:ea typeface="微軟正黑體" panose="020B0604030504040204" pitchFamily="34" charset="-120"/>
              </a:rPr>
              <a:t>現況實質分析</a:t>
            </a:r>
          </a:p>
        </p:txBody>
      </p:sp>
    </p:spTree>
    <p:extLst>
      <p:ext uri="{BB962C8B-B14F-4D97-AF65-F5344CB8AC3E}">
        <p14:creationId xmlns:p14="http://schemas.microsoft.com/office/powerpoint/2010/main" val="14205720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2" name="Rectangle 6"/>
          <p:cNvSpPr/>
          <p:nvPr/>
        </p:nvSpPr>
        <p:spPr>
          <a:xfrm>
            <a:off x="-39555" y="0"/>
            <a:ext cx="9984000" cy="797768"/>
          </a:xfrm>
          <a:prstGeom prst="rect">
            <a:avLst/>
          </a:prstGeom>
          <a:solidFill>
            <a:srgbClr val="0099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矩形 2"/>
          <p:cNvSpPr/>
          <p:nvPr/>
        </p:nvSpPr>
        <p:spPr>
          <a:xfrm>
            <a:off x="-15552" y="-6175"/>
            <a:ext cx="9972352" cy="784830"/>
          </a:xfrm>
          <a:prstGeom prst="rect">
            <a:avLst/>
          </a:prstGeom>
        </p:spPr>
        <p:txBody>
          <a:bodyPr wrap="square">
            <a:spAutoFit/>
          </a:bodyPr>
          <a:lstStyle/>
          <a:p>
            <a:pPr algn="ctr"/>
            <a:r>
              <a:rPr lang="zh-TW" altLang="en-US" sz="4500" b="1" dirty="0">
                <a:solidFill>
                  <a:prstClr val="white"/>
                </a:solidFill>
                <a:latin typeface="微軟正黑體" panose="020B0604030504040204" pitchFamily="34" charset="-120"/>
                <a:ea typeface="微軟正黑體" panose="020B0604030504040204" pitchFamily="34" charset="-120"/>
                <a:cs typeface="華康中黑體" panose="020B0509000000000000" pitchFamily="49" charset="-120"/>
              </a:rPr>
              <a:t>三、隨袋徵收執行方式及內容</a:t>
            </a:r>
          </a:p>
        </p:txBody>
      </p:sp>
      <p:grpSp>
        <p:nvGrpSpPr>
          <p:cNvPr id="18" name="群組 17"/>
          <p:cNvGrpSpPr/>
          <p:nvPr/>
        </p:nvGrpSpPr>
        <p:grpSpPr>
          <a:xfrm>
            <a:off x="-46396" y="1052736"/>
            <a:ext cx="4783372" cy="576000"/>
            <a:chOff x="-9771" y="1399970"/>
            <a:chExt cx="3123891" cy="477054"/>
          </a:xfrm>
        </p:grpSpPr>
        <p:sp>
          <p:nvSpPr>
            <p:cNvPr id="19" name="文字方塊 18"/>
            <p:cNvSpPr txBox="1"/>
            <p:nvPr/>
          </p:nvSpPr>
          <p:spPr>
            <a:xfrm>
              <a:off x="263196" y="1399970"/>
              <a:ext cx="2850924" cy="477054"/>
            </a:xfrm>
            <a:prstGeom prst="rect">
              <a:avLst/>
            </a:prstGeom>
            <a:solidFill>
              <a:srgbClr val="FF9999">
                <a:alpha val="37255"/>
              </a:srgbClr>
            </a:solidFill>
          </p:spPr>
          <p:txBody>
            <a:bodyPr wrap="square" rtlCol="0">
              <a:spAutoFit/>
            </a:bodyPr>
            <a:lstStyle/>
            <a:p>
              <a:endParaRPr lang="zh-TW" altLang="en-US" sz="2500" b="1" dirty="0">
                <a:latin typeface="Arial Unicode MS" panose="020B0604020202020204" pitchFamily="34" charset="-120"/>
                <a:ea typeface="微軟正黑體" panose="020B0604030504040204" pitchFamily="34" charset="-120"/>
              </a:endParaRPr>
            </a:p>
          </p:txBody>
        </p:sp>
        <p:sp>
          <p:nvSpPr>
            <p:cNvPr id="20" name="文字方塊 19"/>
            <p:cNvSpPr txBox="1"/>
            <p:nvPr/>
          </p:nvSpPr>
          <p:spPr>
            <a:xfrm>
              <a:off x="-9771" y="1399970"/>
              <a:ext cx="337844" cy="477054"/>
            </a:xfrm>
            <a:prstGeom prst="rect">
              <a:avLst/>
            </a:prstGeom>
            <a:solidFill>
              <a:srgbClr val="CC3399"/>
            </a:solidFill>
          </p:spPr>
          <p:txBody>
            <a:bodyPr wrap="square" rtlCol="0">
              <a:spAutoFit/>
            </a:bodyPr>
            <a:lstStyle/>
            <a:p>
              <a:endParaRPr lang="zh-TW" altLang="en-US" sz="2500" b="1" dirty="0">
                <a:latin typeface="Arial Unicode MS" panose="020B0604020202020204" pitchFamily="34" charset="-120"/>
                <a:ea typeface="微軟正黑體" panose="020B0604030504040204" pitchFamily="34" charset="-120"/>
              </a:endParaRPr>
            </a:p>
          </p:txBody>
        </p:sp>
      </p:grpSp>
      <p:grpSp>
        <p:nvGrpSpPr>
          <p:cNvPr id="21" name="组合 247"/>
          <p:cNvGrpSpPr/>
          <p:nvPr/>
        </p:nvGrpSpPr>
        <p:grpSpPr>
          <a:xfrm>
            <a:off x="91608" y="894203"/>
            <a:ext cx="556144" cy="893066"/>
            <a:chOff x="4878388" y="692150"/>
            <a:chExt cx="600076" cy="963613"/>
          </a:xfrm>
        </p:grpSpPr>
        <p:sp>
          <p:nvSpPr>
            <p:cNvPr id="22" name="Rectangle 19"/>
            <p:cNvSpPr>
              <a:spLocks noChangeArrowheads="1"/>
            </p:cNvSpPr>
            <p:nvPr/>
          </p:nvSpPr>
          <p:spPr bwMode="auto">
            <a:xfrm>
              <a:off x="4997451" y="1535113"/>
              <a:ext cx="361950" cy="30163"/>
            </a:xfrm>
            <a:prstGeom prst="rect">
              <a:avLst/>
            </a:prstGeom>
            <a:solidFill>
              <a:srgbClr val="4647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Rectangle 20"/>
            <p:cNvSpPr>
              <a:spLocks noChangeArrowheads="1"/>
            </p:cNvSpPr>
            <p:nvPr/>
          </p:nvSpPr>
          <p:spPr bwMode="auto">
            <a:xfrm>
              <a:off x="4997451" y="1595438"/>
              <a:ext cx="361950" cy="30163"/>
            </a:xfrm>
            <a:prstGeom prst="rect">
              <a:avLst/>
            </a:prstGeom>
            <a:solidFill>
              <a:srgbClr val="4647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Rectangle 21"/>
            <p:cNvSpPr>
              <a:spLocks noChangeArrowheads="1"/>
            </p:cNvSpPr>
            <p:nvPr/>
          </p:nvSpPr>
          <p:spPr bwMode="auto">
            <a:xfrm>
              <a:off x="4997451" y="1474788"/>
              <a:ext cx="361950" cy="30163"/>
            </a:xfrm>
            <a:prstGeom prst="rect">
              <a:avLst/>
            </a:prstGeom>
            <a:solidFill>
              <a:srgbClr val="4647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Rectangle 22"/>
            <p:cNvSpPr>
              <a:spLocks noChangeArrowheads="1"/>
            </p:cNvSpPr>
            <p:nvPr/>
          </p:nvSpPr>
          <p:spPr bwMode="auto">
            <a:xfrm>
              <a:off x="5013326" y="1444625"/>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Rectangle 23"/>
            <p:cNvSpPr>
              <a:spLocks noChangeArrowheads="1"/>
            </p:cNvSpPr>
            <p:nvPr/>
          </p:nvSpPr>
          <p:spPr bwMode="auto">
            <a:xfrm>
              <a:off x="5013326" y="1504950"/>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Rectangle 24"/>
            <p:cNvSpPr>
              <a:spLocks noChangeArrowheads="1"/>
            </p:cNvSpPr>
            <p:nvPr/>
          </p:nvSpPr>
          <p:spPr bwMode="auto">
            <a:xfrm>
              <a:off x="5013326" y="1565275"/>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5"/>
            <p:cNvSpPr>
              <a:spLocks/>
            </p:cNvSpPr>
            <p:nvPr/>
          </p:nvSpPr>
          <p:spPr bwMode="auto">
            <a:xfrm>
              <a:off x="5103813" y="1625600"/>
              <a:ext cx="149225" cy="30163"/>
            </a:xfrm>
            <a:custGeom>
              <a:avLst/>
              <a:gdLst>
                <a:gd name="T0" fmla="*/ 85 w 94"/>
                <a:gd name="T1" fmla="*/ 19 h 19"/>
                <a:gd name="T2" fmla="*/ 9 w 94"/>
                <a:gd name="T3" fmla="*/ 19 h 19"/>
                <a:gd name="T4" fmla="*/ 0 w 94"/>
                <a:gd name="T5" fmla="*/ 0 h 19"/>
                <a:gd name="T6" fmla="*/ 94 w 94"/>
                <a:gd name="T7" fmla="*/ 0 h 19"/>
                <a:gd name="T8" fmla="*/ 85 w 94"/>
                <a:gd name="T9" fmla="*/ 19 h 19"/>
              </a:gdLst>
              <a:ahLst/>
              <a:cxnLst>
                <a:cxn ang="0">
                  <a:pos x="T0" y="T1"/>
                </a:cxn>
                <a:cxn ang="0">
                  <a:pos x="T2" y="T3"/>
                </a:cxn>
                <a:cxn ang="0">
                  <a:pos x="T4" y="T5"/>
                </a:cxn>
                <a:cxn ang="0">
                  <a:pos x="T6" y="T7"/>
                </a:cxn>
                <a:cxn ang="0">
                  <a:pos x="T8" y="T9"/>
                </a:cxn>
              </a:cxnLst>
              <a:rect l="0" t="0" r="r" b="b"/>
              <a:pathLst>
                <a:path w="94" h="19">
                  <a:moveTo>
                    <a:pt x="85" y="19"/>
                  </a:moveTo>
                  <a:lnTo>
                    <a:pt x="9" y="19"/>
                  </a:lnTo>
                  <a:lnTo>
                    <a:pt x="0" y="0"/>
                  </a:lnTo>
                  <a:lnTo>
                    <a:pt x="94" y="0"/>
                  </a:lnTo>
                  <a:lnTo>
                    <a:pt x="85" y="19"/>
                  </a:lnTo>
                  <a:close/>
                </a:path>
              </a:pathLst>
            </a:custGeom>
            <a:solidFill>
              <a:srgbClr val="8285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6"/>
            <p:cNvSpPr>
              <a:spLocks/>
            </p:cNvSpPr>
            <p:nvPr/>
          </p:nvSpPr>
          <p:spPr bwMode="auto">
            <a:xfrm>
              <a:off x="4878388" y="692150"/>
              <a:ext cx="344488" cy="722313"/>
            </a:xfrm>
            <a:custGeom>
              <a:avLst/>
              <a:gdLst>
                <a:gd name="T0" fmla="*/ 92 w 92"/>
                <a:gd name="T1" fmla="*/ 1 h 192"/>
                <a:gd name="T2" fmla="*/ 80 w 92"/>
                <a:gd name="T3" fmla="*/ 0 h 192"/>
                <a:gd name="T4" fmla="*/ 0 w 92"/>
                <a:gd name="T5" fmla="*/ 80 h 192"/>
                <a:gd name="T6" fmla="*/ 36 w 92"/>
                <a:gd name="T7" fmla="*/ 192 h 192"/>
                <a:gd name="T8" fmla="*/ 60 w 92"/>
                <a:gd name="T9" fmla="*/ 192 h 192"/>
                <a:gd name="T10" fmla="*/ 24 w 92"/>
                <a:gd name="T11" fmla="*/ 80 h 192"/>
                <a:gd name="T12" fmla="*/ 92 w 92"/>
                <a:gd name="T13" fmla="*/ 1 h 192"/>
              </a:gdLst>
              <a:ahLst/>
              <a:cxnLst>
                <a:cxn ang="0">
                  <a:pos x="T0" y="T1"/>
                </a:cxn>
                <a:cxn ang="0">
                  <a:pos x="T2" y="T3"/>
                </a:cxn>
                <a:cxn ang="0">
                  <a:pos x="T4" y="T5"/>
                </a:cxn>
                <a:cxn ang="0">
                  <a:pos x="T6" y="T7"/>
                </a:cxn>
                <a:cxn ang="0">
                  <a:pos x="T8" y="T9"/>
                </a:cxn>
                <a:cxn ang="0">
                  <a:pos x="T10" y="T11"/>
                </a:cxn>
                <a:cxn ang="0">
                  <a:pos x="T12" y="T13"/>
                </a:cxn>
              </a:cxnLst>
              <a:rect l="0" t="0" r="r" b="b"/>
              <a:pathLst>
                <a:path w="92" h="192">
                  <a:moveTo>
                    <a:pt x="92" y="1"/>
                  </a:moveTo>
                  <a:cubicBezTo>
                    <a:pt x="88" y="0"/>
                    <a:pt x="84" y="0"/>
                    <a:pt x="80" y="0"/>
                  </a:cubicBezTo>
                  <a:cubicBezTo>
                    <a:pt x="36" y="0"/>
                    <a:pt x="0" y="36"/>
                    <a:pt x="0" y="80"/>
                  </a:cubicBezTo>
                  <a:cubicBezTo>
                    <a:pt x="0" y="128"/>
                    <a:pt x="36" y="128"/>
                    <a:pt x="36" y="192"/>
                  </a:cubicBezTo>
                  <a:cubicBezTo>
                    <a:pt x="60" y="192"/>
                    <a:pt x="60" y="192"/>
                    <a:pt x="60" y="192"/>
                  </a:cubicBezTo>
                  <a:cubicBezTo>
                    <a:pt x="60" y="128"/>
                    <a:pt x="24" y="128"/>
                    <a:pt x="24" y="80"/>
                  </a:cubicBezTo>
                  <a:cubicBezTo>
                    <a:pt x="24" y="40"/>
                    <a:pt x="54" y="7"/>
                    <a:pt x="92" y="1"/>
                  </a:cubicBezTo>
                  <a:close/>
                </a:path>
              </a:pathLst>
            </a:custGeom>
            <a:solidFill>
              <a:srgbClr val="EDAE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7"/>
            <p:cNvSpPr>
              <a:spLocks/>
            </p:cNvSpPr>
            <p:nvPr/>
          </p:nvSpPr>
          <p:spPr bwMode="auto">
            <a:xfrm>
              <a:off x="4968876" y="696913"/>
              <a:ext cx="509588" cy="717550"/>
            </a:xfrm>
            <a:custGeom>
              <a:avLst/>
              <a:gdLst>
                <a:gd name="T0" fmla="*/ 68 w 136"/>
                <a:gd name="T1" fmla="*/ 0 h 191"/>
                <a:gd name="T2" fmla="*/ 0 w 136"/>
                <a:gd name="T3" fmla="*/ 79 h 191"/>
                <a:gd name="T4" fmla="*/ 36 w 136"/>
                <a:gd name="T5" fmla="*/ 191 h 191"/>
                <a:gd name="T6" fmla="*/ 100 w 136"/>
                <a:gd name="T7" fmla="*/ 191 h 191"/>
                <a:gd name="T8" fmla="*/ 136 w 136"/>
                <a:gd name="T9" fmla="*/ 79 h 191"/>
                <a:gd name="T10" fmla="*/ 68 w 136"/>
                <a:gd name="T11" fmla="*/ 0 h 191"/>
              </a:gdLst>
              <a:ahLst/>
              <a:cxnLst>
                <a:cxn ang="0">
                  <a:pos x="T0" y="T1"/>
                </a:cxn>
                <a:cxn ang="0">
                  <a:pos x="T2" y="T3"/>
                </a:cxn>
                <a:cxn ang="0">
                  <a:pos x="T4" y="T5"/>
                </a:cxn>
                <a:cxn ang="0">
                  <a:pos x="T6" y="T7"/>
                </a:cxn>
                <a:cxn ang="0">
                  <a:pos x="T8" y="T9"/>
                </a:cxn>
                <a:cxn ang="0">
                  <a:pos x="T10" y="T11"/>
                </a:cxn>
              </a:cxnLst>
              <a:rect l="0" t="0" r="r" b="b"/>
              <a:pathLst>
                <a:path w="136" h="191">
                  <a:moveTo>
                    <a:pt x="68" y="0"/>
                  </a:moveTo>
                  <a:cubicBezTo>
                    <a:pt x="30" y="6"/>
                    <a:pt x="0" y="39"/>
                    <a:pt x="0" y="79"/>
                  </a:cubicBezTo>
                  <a:cubicBezTo>
                    <a:pt x="0" y="127"/>
                    <a:pt x="36" y="127"/>
                    <a:pt x="36" y="191"/>
                  </a:cubicBezTo>
                  <a:cubicBezTo>
                    <a:pt x="100" y="191"/>
                    <a:pt x="100" y="191"/>
                    <a:pt x="100" y="191"/>
                  </a:cubicBezTo>
                  <a:cubicBezTo>
                    <a:pt x="100" y="127"/>
                    <a:pt x="136" y="127"/>
                    <a:pt x="136" y="79"/>
                  </a:cubicBezTo>
                  <a:cubicBezTo>
                    <a:pt x="136" y="39"/>
                    <a:pt x="106" y="6"/>
                    <a:pt x="68" y="0"/>
                  </a:cubicBezTo>
                  <a:close/>
                </a:path>
              </a:pathLst>
            </a:custGeom>
            <a:solidFill>
              <a:srgbClr val="FFBF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1" name="矩形 30"/>
          <p:cNvSpPr/>
          <p:nvPr/>
        </p:nvSpPr>
        <p:spPr>
          <a:xfrm>
            <a:off x="626224" y="1106632"/>
            <a:ext cx="6415008" cy="477054"/>
          </a:xfrm>
          <a:prstGeom prst="rect">
            <a:avLst/>
          </a:prstGeom>
        </p:spPr>
        <p:txBody>
          <a:bodyPr wrap="square">
            <a:spAutoFit/>
          </a:bodyPr>
          <a:lstStyle/>
          <a:p>
            <a:r>
              <a:rPr lang="zh-TW" altLang="en-US" sz="2500" b="1" dirty="0">
                <a:solidFill>
                  <a:srgbClr val="006699"/>
                </a:solidFill>
                <a:latin typeface="Arial Unicode MS" panose="020B0604020202020204" pitchFamily="34" charset="-120"/>
                <a:ea typeface="微軟正黑體" panose="020B0604030504040204" pitchFamily="34" charset="-120"/>
              </a:rPr>
              <a:t>取代包月制，降低清理費</a:t>
            </a:r>
          </a:p>
        </p:txBody>
      </p:sp>
      <p:grpSp>
        <p:nvGrpSpPr>
          <p:cNvPr id="81" name="组合 2"/>
          <p:cNvGrpSpPr>
            <a:grpSpLocks/>
          </p:cNvGrpSpPr>
          <p:nvPr/>
        </p:nvGrpSpPr>
        <p:grpSpPr bwMode="auto">
          <a:xfrm>
            <a:off x="369679" y="1835408"/>
            <a:ext cx="4284668" cy="4371865"/>
            <a:chOff x="1008063" y="1557338"/>
            <a:chExt cx="4354042" cy="4442651"/>
          </a:xfrm>
        </p:grpSpPr>
        <p:sp>
          <p:nvSpPr>
            <p:cNvPr id="82" name="空心弧 4"/>
            <p:cNvSpPr/>
            <p:nvPr/>
          </p:nvSpPr>
          <p:spPr bwMode="auto">
            <a:xfrm>
              <a:off x="1443038" y="2076450"/>
              <a:ext cx="3473450" cy="3470275"/>
            </a:xfrm>
            <a:prstGeom prst="blockArc">
              <a:avLst>
                <a:gd name="adj1" fmla="val 11880000"/>
                <a:gd name="adj2" fmla="val 16200000"/>
                <a:gd name="adj3" fmla="val 4637"/>
              </a:avLst>
            </a:prstGeom>
            <a:solidFill>
              <a:schemeClr val="bg1">
                <a:lumMod val="8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3" name="空心弧 5"/>
            <p:cNvSpPr/>
            <p:nvPr/>
          </p:nvSpPr>
          <p:spPr bwMode="auto">
            <a:xfrm>
              <a:off x="1443038" y="2076450"/>
              <a:ext cx="3473450" cy="3470275"/>
            </a:xfrm>
            <a:prstGeom prst="blockArc">
              <a:avLst>
                <a:gd name="adj1" fmla="val 7560000"/>
                <a:gd name="adj2" fmla="val 11880000"/>
                <a:gd name="adj3" fmla="val 4637"/>
              </a:avLst>
            </a:prstGeom>
            <a:solidFill>
              <a:schemeClr val="bg1">
                <a:lumMod val="8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4" name="空心弧 6"/>
            <p:cNvSpPr/>
            <p:nvPr/>
          </p:nvSpPr>
          <p:spPr bwMode="auto">
            <a:xfrm>
              <a:off x="1443038" y="2076450"/>
              <a:ext cx="3473450" cy="3470275"/>
            </a:xfrm>
            <a:prstGeom prst="blockArc">
              <a:avLst>
                <a:gd name="adj1" fmla="val 3240000"/>
                <a:gd name="adj2" fmla="val 7560000"/>
                <a:gd name="adj3" fmla="val 4637"/>
              </a:avLst>
            </a:prstGeom>
            <a:solidFill>
              <a:schemeClr val="bg1">
                <a:lumMod val="8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5" name="空心弧 7"/>
            <p:cNvSpPr/>
            <p:nvPr/>
          </p:nvSpPr>
          <p:spPr bwMode="auto">
            <a:xfrm>
              <a:off x="1443038" y="2076450"/>
              <a:ext cx="3473450" cy="3470275"/>
            </a:xfrm>
            <a:prstGeom prst="blockArc">
              <a:avLst>
                <a:gd name="adj1" fmla="val 20520000"/>
                <a:gd name="adj2" fmla="val 3240000"/>
                <a:gd name="adj3" fmla="val 4637"/>
              </a:avLst>
            </a:prstGeom>
            <a:solidFill>
              <a:schemeClr val="bg1">
                <a:lumMod val="8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6" name="空心弧 8"/>
            <p:cNvSpPr/>
            <p:nvPr/>
          </p:nvSpPr>
          <p:spPr bwMode="auto">
            <a:xfrm>
              <a:off x="1443038" y="2076450"/>
              <a:ext cx="3473450" cy="3470275"/>
            </a:xfrm>
            <a:prstGeom prst="blockArc">
              <a:avLst>
                <a:gd name="adj1" fmla="val 16200000"/>
                <a:gd name="adj2" fmla="val 20520000"/>
                <a:gd name="adj3" fmla="val 4637"/>
              </a:avLst>
            </a:prstGeom>
            <a:solidFill>
              <a:schemeClr val="bg1">
                <a:lumMod val="8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7" name="任意多边形 9"/>
            <p:cNvSpPr/>
            <p:nvPr/>
          </p:nvSpPr>
          <p:spPr bwMode="auto">
            <a:xfrm>
              <a:off x="2381251" y="3013075"/>
              <a:ext cx="1597025" cy="1597025"/>
            </a:xfrm>
            <a:custGeom>
              <a:avLst/>
              <a:gdLst>
                <a:gd name="connsiteX0" fmla="*/ 0 w 2051843"/>
                <a:gd name="connsiteY0" fmla="*/ 1025922 h 2051843"/>
                <a:gd name="connsiteX1" fmla="*/ 1025922 w 2051843"/>
                <a:gd name="connsiteY1" fmla="*/ 0 h 2051843"/>
                <a:gd name="connsiteX2" fmla="*/ 2051844 w 2051843"/>
                <a:gd name="connsiteY2" fmla="*/ 1025922 h 2051843"/>
                <a:gd name="connsiteX3" fmla="*/ 1025922 w 2051843"/>
                <a:gd name="connsiteY3" fmla="*/ 2051844 h 2051843"/>
                <a:gd name="connsiteX4" fmla="*/ 0 w 2051843"/>
                <a:gd name="connsiteY4" fmla="*/ 1025922 h 2051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1843" h="2051843">
                  <a:moveTo>
                    <a:pt x="0" y="1025922"/>
                  </a:moveTo>
                  <a:cubicBezTo>
                    <a:pt x="0" y="459321"/>
                    <a:pt x="459321" y="0"/>
                    <a:pt x="1025922" y="0"/>
                  </a:cubicBezTo>
                  <a:cubicBezTo>
                    <a:pt x="1592523" y="0"/>
                    <a:pt x="2051844" y="459321"/>
                    <a:pt x="2051844" y="1025922"/>
                  </a:cubicBezTo>
                  <a:cubicBezTo>
                    <a:pt x="2051844" y="1592523"/>
                    <a:pt x="1592523" y="2051844"/>
                    <a:pt x="1025922" y="2051844"/>
                  </a:cubicBezTo>
                  <a:cubicBezTo>
                    <a:pt x="459321" y="2051844"/>
                    <a:pt x="0" y="1592523"/>
                    <a:pt x="0" y="1025922"/>
                  </a:cubicBezTo>
                  <a:close/>
                </a:path>
              </a:pathLst>
            </a:custGeom>
            <a:solidFill>
              <a:srgbClr val="009989"/>
            </a:solidFill>
            <a:ln>
              <a:noFill/>
            </a:ln>
            <a:effectLst>
              <a:outerShdw blurRad="63500" sx="106000" sy="106000" algn="ctr" rotWithShape="0">
                <a:prstClr val="black">
                  <a:alpha val="2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57635" tIns="357635" rIns="357635" bIns="357635" spcCol="1270" anchor="ctr"/>
            <a:lstStyle/>
            <a:p>
              <a:pPr algn="ctr" defTabSz="2000250">
                <a:lnSpc>
                  <a:spcPct val="90000"/>
                </a:lnSpc>
                <a:spcBef>
                  <a:spcPct val="0"/>
                </a:spcBef>
                <a:spcAft>
                  <a:spcPct val="35000"/>
                </a:spcAft>
                <a:defRPr/>
              </a:pPr>
              <a:endParaRPr lang="zh-CN" altLang="en-US" sz="3200" spc="300" dirty="0">
                <a:solidFill>
                  <a:prstClr val="white"/>
                </a:solidFill>
                <a:latin typeface="Arial Unicode MS" panose="020B0604020202020204" pitchFamily="34" charset="-120"/>
                <a:ea typeface="微軟正黑體" panose="020B0604030504040204" pitchFamily="34" charset="-120"/>
              </a:endParaRPr>
            </a:p>
          </p:txBody>
        </p:sp>
        <p:sp>
          <p:nvSpPr>
            <p:cNvPr id="88" name="任意多边形 10"/>
            <p:cNvSpPr/>
            <p:nvPr/>
          </p:nvSpPr>
          <p:spPr bwMode="auto">
            <a:xfrm>
              <a:off x="2620963" y="1557338"/>
              <a:ext cx="1117600" cy="1117600"/>
            </a:xfrm>
            <a:custGeom>
              <a:avLst/>
              <a:gdLst>
                <a:gd name="connsiteX0" fmla="*/ 0 w 1436290"/>
                <a:gd name="connsiteY0" fmla="*/ 718145 h 1436290"/>
                <a:gd name="connsiteX1" fmla="*/ 718145 w 1436290"/>
                <a:gd name="connsiteY1" fmla="*/ 0 h 1436290"/>
                <a:gd name="connsiteX2" fmla="*/ 1436290 w 1436290"/>
                <a:gd name="connsiteY2" fmla="*/ 718145 h 1436290"/>
                <a:gd name="connsiteX3" fmla="*/ 718145 w 1436290"/>
                <a:gd name="connsiteY3" fmla="*/ 1436290 h 1436290"/>
                <a:gd name="connsiteX4" fmla="*/ 0 w 1436290"/>
                <a:gd name="connsiteY4" fmla="*/ 718145 h 1436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290" h="1436290">
                  <a:moveTo>
                    <a:pt x="0" y="718145"/>
                  </a:moveTo>
                  <a:cubicBezTo>
                    <a:pt x="0" y="321524"/>
                    <a:pt x="321524" y="0"/>
                    <a:pt x="718145" y="0"/>
                  </a:cubicBezTo>
                  <a:cubicBezTo>
                    <a:pt x="1114766" y="0"/>
                    <a:pt x="1436290" y="321524"/>
                    <a:pt x="1436290" y="718145"/>
                  </a:cubicBezTo>
                  <a:cubicBezTo>
                    <a:pt x="1436290" y="1114766"/>
                    <a:pt x="1114766" y="1436290"/>
                    <a:pt x="718145" y="1436290"/>
                  </a:cubicBezTo>
                  <a:cubicBezTo>
                    <a:pt x="321524" y="1436290"/>
                    <a:pt x="0" y="1114766"/>
                    <a:pt x="0" y="718145"/>
                  </a:cubicBezTo>
                  <a:close/>
                </a:path>
              </a:pathLst>
            </a:custGeom>
            <a:solidFill>
              <a:srgbClr val="F85931"/>
            </a:solidFill>
            <a:ln>
              <a:noFill/>
            </a:ln>
            <a:effectLst>
              <a:outerShdw blurRad="63500" dist="38100" dir="2700000" algn="tl" rotWithShape="0">
                <a:prstClr val="black">
                  <a:alpha val="2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9710" tIns="249710" rIns="249710" bIns="249710" spcCol="1270" anchor="ctr"/>
            <a:lstStyle/>
            <a:p>
              <a:pPr algn="ctr" defTabSz="1377950">
                <a:lnSpc>
                  <a:spcPct val="90000"/>
                </a:lnSpc>
                <a:spcBef>
                  <a:spcPct val="0"/>
                </a:spcBef>
                <a:spcAft>
                  <a:spcPct val="35000"/>
                </a:spcAft>
                <a:defRPr/>
              </a:pPr>
              <a:endParaRPr lang="zh-CN" altLang="en-US" sz="2400" spc="300" dirty="0">
                <a:solidFill>
                  <a:prstClr val="white"/>
                </a:solidFill>
                <a:latin typeface="Arial Unicode MS" panose="020B0604020202020204" pitchFamily="34" charset="-120"/>
                <a:ea typeface="微軟正黑體" panose="020B0604030504040204" pitchFamily="34" charset="-120"/>
              </a:endParaRPr>
            </a:p>
          </p:txBody>
        </p:sp>
        <p:sp>
          <p:nvSpPr>
            <p:cNvPr id="89" name="任意多边形 11"/>
            <p:cNvSpPr/>
            <p:nvPr/>
          </p:nvSpPr>
          <p:spPr bwMode="auto">
            <a:xfrm>
              <a:off x="4233863" y="3010393"/>
              <a:ext cx="1117600" cy="1117600"/>
            </a:xfrm>
            <a:custGeom>
              <a:avLst/>
              <a:gdLst>
                <a:gd name="connsiteX0" fmla="*/ 0 w 1436290"/>
                <a:gd name="connsiteY0" fmla="*/ 718145 h 1436290"/>
                <a:gd name="connsiteX1" fmla="*/ 718145 w 1436290"/>
                <a:gd name="connsiteY1" fmla="*/ 0 h 1436290"/>
                <a:gd name="connsiteX2" fmla="*/ 1436290 w 1436290"/>
                <a:gd name="connsiteY2" fmla="*/ 718145 h 1436290"/>
                <a:gd name="connsiteX3" fmla="*/ 718145 w 1436290"/>
                <a:gd name="connsiteY3" fmla="*/ 1436290 h 1436290"/>
                <a:gd name="connsiteX4" fmla="*/ 0 w 1436290"/>
                <a:gd name="connsiteY4" fmla="*/ 718145 h 1436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290" h="1436290">
                  <a:moveTo>
                    <a:pt x="0" y="718145"/>
                  </a:moveTo>
                  <a:cubicBezTo>
                    <a:pt x="0" y="321524"/>
                    <a:pt x="321524" y="0"/>
                    <a:pt x="718145" y="0"/>
                  </a:cubicBezTo>
                  <a:cubicBezTo>
                    <a:pt x="1114766" y="0"/>
                    <a:pt x="1436290" y="321524"/>
                    <a:pt x="1436290" y="718145"/>
                  </a:cubicBezTo>
                  <a:cubicBezTo>
                    <a:pt x="1436290" y="1114766"/>
                    <a:pt x="1114766" y="1436290"/>
                    <a:pt x="718145" y="1436290"/>
                  </a:cubicBezTo>
                  <a:cubicBezTo>
                    <a:pt x="321524" y="1436290"/>
                    <a:pt x="0" y="1114766"/>
                    <a:pt x="0" y="718145"/>
                  </a:cubicBezTo>
                  <a:close/>
                </a:path>
              </a:pathLst>
            </a:custGeom>
            <a:solidFill>
              <a:srgbClr val="EDB92E"/>
            </a:solidFill>
            <a:ln>
              <a:noFill/>
            </a:ln>
            <a:effectLst>
              <a:outerShdw blurRad="63500" dist="38100" dir="2700000" algn="tl" rotWithShape="0">
                <a:prstClr val="black">
                  <a:alpha val="2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9710" tIns="249710" rIns="249710" bIns="249710" spcCol="1270" anchor="ctr"/>
            <a:lstStyle/>
            <a:p>
              <a:pPr algn="ctr" defTabSz="1377950">
                <a:lnSpc>
                  <a:spcPct val="90000"/>
                </a:lnSpc>
                <a:spcBef>
                  <a:spcPct val="0"/>
                </a:spcBef>
                <a:spcAft>
                  <a:spcPct val="35000"/>
                </a:spcAft>
                <a:defRPr/>
              </a:pPr>
              <a:endParaRPr lang="zh-CN" altLang="en-US" sz="2400" dirty="0">
                <a:solidFill>
                  <a:prstClr val="white"/>
                </a:solidFill>
                <a:latin typeface="Arial Unicode MS" panose="020B0604020202020204" pitchFamily="34" charset="-120"/>
                <a:ea typeface="微軟正黑體" panose="020B0604030504040204" pitchFamily="34" charset="-120"/>
              </a:endParaRPr>
            </a:p>
          </p:txBody>
        </p:sp>
        <p:sp>
          <p:nvSpPr>
            <p:cNvPr id="91" name="任意多边形 13"/>
            <p:cNvSpPr/>
            <p:nvPr/>
          </p:nvSpPr>
          <p:spPr bwMode="auto">
            <a:xfrm>
              <a:off x="2689898" y="4882389"/>
              <a:ext cx="1117600" cy="1117600"/>
            </a:xfrm>
            <a:custGeom>
              <a:avLst/>
              <a:gdLst>
                <a:gd name="connsiteX0" fmla="*/ 0 w 1436290"/>
                <a:gd name="connsiteY0" fmla="*/ 718145 h 1436290"/>
                <a:gd name="connsiteX1" fmla="*/ 718145 w 1436290"/>
                <a:gd name="connsiteY1" fmla="*/ 0 h 1436290"/>
                <a:gd name="connsiteX2" fmla="*/ 1436290 w 1436290"/>
                <a:gd name="connsiteY2" fmla="*/ 718145 h 1436290"/>
                <a:gd name="connsiteX3" fmla="*/ 718145 w 1436290"/>
                <a:gd name="connsiteY3" fmla="*/ 1436290 h 1436290"/>
                <a:gd name="connsiteX4" fmla="*/ 0 w 1436290"/>
                <a:gd name="connsiteY4" fmla="*/ 718145 h 1436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290" h="1436290">
                  <a:moveTo>
                    <a:pt x="0" y="718145"/>
                  </a:moveTo>
                  <a:cubicBezTo>
                    <a:pt x="0" y="321524"/>
                    <a:pt x="321524" y="0"/>
                    <a:pt x="718145" y="0"/>
                  </a:cubicBezTo>
                  <a:cubicBezTo>
                    <a:pt x="1114766" y="0"/>
                    <a:pt x="1436290" y="321524"/>
                    <a:pt x="1436290" y="718145"/>
                  </a:cubicBezTo>
                  <a:cubicBezTo>
                    <a:pt x="1436290" y="1114766"/>
                    <a:pt x="1114766" y="1436290"/>
                    <a:pt x="718145" y="1436290"/>
                  </a:cubicBezTo>
                  <a:cubicBezTo>
                    <a:pt x="321524" y="1436290"/>
                    <a:pt x="0" y="1114766"/>
                    <a:pt x="0" y="718145"/>
                  </a:cubicBezTo>
                  <a:close/>
                </a:path>
              </a:pathLst>
            </a:custGeom>
            <a:solidFill>
              <a:srgbClr val="CE1836"/>
            </a:solidFill>
            <a:ln>
              <a:noFill/>
            </a:ln>
            <a:effectLst>
              <a:outerShdw blurRad="38100" dist="38100" dir="2700000" algn="tl" rotWithShape="0">
                <a:prstClr val="black">
                  <a:alpha val="2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9710" tIns="249710" rIns="249710" bIns="249710" spcCol="1270" anchor="ctr"/>
            <a:lstStyle/>
            <a:p>
              <a:pPr algn="ctr" defTabSz="1377950">
                <a:lnSpc>
                  <a:spcPct val="90000"/>
                </a:lnSpc>
                <a:spcBef>
                  <a:spcPct val="0"/>
                </a:spcBef>
                <a:spcAft>
                  <a:spcPct val="35000"/>
                </a:spcAft>
                <a:defRPr/>
              </a:pPr>
              <a:endParaRPr lang="zh-CN" altLang="en-US" sz="2400" dirty="0">
                <a:solidFill>
                  <a:prstClr val="white"/>
                </a:solidFill>
                <a:latin typeface="Arial Unicode MS" panose="020B0604020202020204" pitchFamily="34" charset="-120"/>
                <a:ea typeface="微軟正黑體" panose="020B0604030504040204" pitchFamily="34" charset="-120"/>
              </a:endParaRPr>
            </a:p>
          </p:txBody>
        </p:sp>
        <p:sp>
          <p:nvSpPr>
            <p:cNvPr id="92" name="任意多边形 14"/>
            <p:cNvSpPr/>
            <p:nvPr/>
          </p:nvSpPr>
          <p:spPr bwMode="auto">
            <a:xfrm>
              <a:off x="1008063" y="3010393"/>
              <a:ext cx="1117600" cy="1117600"/>
            </a:xfrm>
            <a:custGeom>
              <a:avLst/>
              <a:gdLst>
                <a:gd name="connsiteX0" fmla="*/ 0 w 1436290"/>
                <a:gd name="connsiteY0" fmla="*/ 718145 h 1436290"/>
                <a:gd name="connsiteX1" fmla="*/ 718145 w 1436290"/>
                <a:gd name="connsiteY1" fmla="*/ 0 h 1436290"/>
                <a:gd name="connsiteX2" fmla="*/ 1436290 w 1436290"/>
                <a:gd name="connsiteY2" fmla="*/ 718145 h 1436290"/>
                <a:gd name="connsiteX3" fmla="*/ 718145 w 1436290"/>
                <a:gd name="connsiteY3" fmla="*/ 1436290 h 1436290"/>
                <a:gd name="connsiteX4" fmla="*/ 0 w 1436290"/>
                <a:gd name="connsiteY4" fmla="*/ 718145 h 1436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290" h="1436290">
                  <a:moveTo>
                    <a:pt x="0" y="718145"/>
                  </a:moveTo>
                  <a:cubicBezTo>
                    <a:pt x="0" y="321524"/>
                    <a:pt x="321524" y="0"/>
                    <a:pt x="718145" y="0"/>
                  </a:cubicBezTo>
                  <a:cubicBezTo>
                    <a:pt x="1114766" y="0"/>
                    <a:pt x="1436290" y="321524"/>
                    <a:pt x="1436290" y="718145"/>
                  </a:cubicBezTo>
                  <a:cubicBezTo>
                    <a:pt x="1436290" y="1114766"/>
                    <a:pt x="1114766" y="1436290"/>
                    <a:pt x="718145" y="1436290"/>
                  </a:cubicBezTo>
                  <a:cubicBezTo>
                    <a:pt x="321524" y="1436290"/>
                    <a:pt x="0" y="1114766"/>
                    <a:pt x="0" y="718145"/>
                  </a:cubicBezTo>
                  <a:close/>
                </a:path>
              </a:pathLst>
            </a:custGeom>
            <a:solidFill>
              <a:schemeClr val="tx1">
                <a:lumMod val="65000"/>
                <a:lumOff val="35000"/>
              </a:schemeClr>
            </a:solidFill>
            <a:ln>
              <a:noFill/>
            </a:ln>
            <a:effectLst>
              <a:outerShdw blurRad="50800" dist="38100" dir="2700000" algn="tl" rotWithShape="0">
                <a:prstClr val="black">
                  <a:alpha val="2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75110" tIns="275110" rIns="275110" bIns="275110" spcCol="1270" anchor="ctr"/>
            <a:lstStyle/>
            <a:p>
              <a:pPr algn="ctr" defTabSz="2266950">
                <a:lnSpc>
                  <a:spcPct val="90000"/>
                </a:lnSpc>
                <a:spcBef>
                  <a:spcPct val="0"/>
                </a:spcBef>
                <a:spcAft>
                  <a:spcPct val="35000"/>
                </a:spcAft>
                <a:defRPr/>
              </a:pPr>
              <a:endParaRPr lang="zh-CN" altLang="en-US" sz="2400" dirty="0">
                <a:solidFill>
                  <a:prstClr val="white"/>
                </a:solidFill>
                <a:latin typeface="Arial Unicode MS" panose="020B0604020202020204" pitchFamily="34" charset="-120"/>
                <a:ea typeface="微軟正黑體" panose="020B0604030504040204" pitchFamily="34" charset="-120"/>
              </a:endParaRPr>
            </a:p>
          </p:txBody>
        </p:sp>
        <p:sp>
          <p:nvSpPr>
            <p:cNvPr id="94" name="矩形 93"/>
            <p:cNvSpPr/>
            <p:nvPr/>
          </p:nvSpPr>
          <p:spPr bwMode="auto">
            <a:xfrm>
              <a:off x="2744688" y="1684366"/>
              <a:ext cx="891365" cy="900749"/>
            </a:xfrm>
            <a:prstGeom prst="rect">
              <a:avLst/>
            </a:prstGeom>
          </p:spPr>
          <p:txBody>
            <a:bodyPr wrap="none">
              <a:spAutoFit/>
            </a:bodyPr>
            <a:lstStyle/>
            <a:p>
              <a:pPr algn="ctr" defTabSz="1377950">
                <a:lnSpc>
                  <a:spcPct val="90000"/>
                </a:lnSpc>
                <a:spcBef>
                  <a:spcPct val="0"/>
                </a:spcBef>
                <a:spcAft>
                  <a:spcPct val="35000"/>
                </a:spcAft>
                <a:defRPr/>
              </a:pPr>
              <a:r>
                <a:rPr lang="zh-TW" altLang="en-US" sz="2400" b="1" spc="300" dirty="0">
                  <a:solidFill>
                    <a:prstClr val="white"/>
                  </a:solidFill>
                  <a:latin typeface="Arial Unicode MS" panose="020B0604020202020204" pitchFamily="34" charset="-120"/>
                  <a:ea typeface="微軟正黑體" panose="020B0604030504040204" pitchFamily="34" charset="-120"/>
                </a:rPr>
                <a:t>以量</a:t>
              </a:r>
              <a:endParaRPr lang="en-US" altLang="zh-TW" sz="2400" b="1" spc="300" dirty="0">
                <a:solidFill>
                  <a:prstClr val="white"/>
                </a:solidFill>
                <a:latin typeface="Arial Unicode MS" panose="020B0604020202020204" pitchFamily="34" charset="-120"/>
                <a:ea typeface="微軟正黑體" panose="020B0604030504040204" pitchFamily="34" charset="-120"/>
              </a:endParaRPr>
            </a:p>
            <a:p>
              <a:pPr algn="ctr" defTabSz="1377950">
                <a:lnSpc>
                  <a:spcPct val="90000"/>
                </a:lnSpc>
                <a:spcBef>
                  <a:spcPct val="0"/>
                </a:spcBef>
                <a:spcAft>
                  <a:spcPct val="35000"/>
                </a:spcAft>
                <a:defRPr/>
              </a:pPr>
              <a:r>
                <a:rPr lang="zh-TW" altLang="en-US" sz="2400" b="1" spc="300" dirty="0">
                  <a:solidFill>
                    <a:prstClr val="white"/>
                  </a:solidFill>
                  <a:latin typeface="Arial Unicode MS" panose="020B0604020202020204" pitchFamily="34" charset="-120"/>
                  <a:ea typeface="微軟正黑體" panose="020B0604030504040204" pitchFamily="34" charset="-120"/>
                </a:rPr>
                <a:t>制價</a:t>
              </a:r>
              <a:endParaRPr lang="zh-CN" altLang="en-US" sz="2400" b="1" spc="300" dirty="0">
                <a:solidFill>
                  <a:prstClr val="white"/>
                </a:solidFill>
                <a:latin typeface="Arial Unicode MS" panose="020B0604020202020204" pitchFamily="34" charset="-120"/>
                <a:ea typeface="微軟正黑體" panose="020B0604030504040204" pitchFamily="34" charset="-120"/>
              </a:endParaRPr>
            </a:p>
          </p:txBody>
        </p:sp>
        <p:sp>
          <p:nvSpPr>
            <p:cNvPr id="95" name="矩形 94"/>
            <p:cNvSpPr/>
            <p:nvPr/>
          </p:nvSpPr>
          <p:spPr bwMode="auto">
            <a:xfrm>
              <a:off x="4275264" y="3221290"/>
              <a:ext cx="1086841" cy="766262"/>
            </a:xfrm>
            <a:prstGeom prst="rect">
              <a:avLst/>
            </a:prstGeom>
          </p:spPr>
          <p:txBody>
            <a:bodyPr wrap="none">
              <a:spAutoFit/>
            </a:bodyPr>
            <a:lstStyle/>
            <a:p>
              <a:pPr algn="ctr" defTabSz="1377950">
                <a:lnSpc>
                  <a:spcPct val="90000"/>
                </a:lnSpc>
                <a:spcBef>
                  <a:spcPct val="0"/>
                </a:spcBef>
                <a:spcAft>
                  <a:spcPct val="35000"/>
                </a:spcAft>
                <a:defRPr/>
              </a:pPr>
              <a:r>
                <a:rPr lang="zh-TW" altLang="en-US" sz="2000" b="1" spc="300" dirty="0">
                  <a:solidFill>
                    <a:prstClr val="white"/>
                  </a:solidFill>
                  <a:latin typeface="Arial Unicode MS" panose="020B0604020202020204" pitchFamily="34" charset="-120"/>
                  <a:ea typeface="微軟正黑體" panose="020B0604030504040204" pitchFamily="34" charset="-120"/>
                </a:rPr>
                <a:t>降低清</a:t>
              </a:r>
              <a:endParaRPr lang="en-US" altLang="zh-TW" sz="2000" b="1" spc="300" dirty="0">
                <a:solidFill>
                  <a:prstClr val="white"/>
                </a:solidFill>
                <a:latin typeface="Arial Unicode MS" panose="020B0604020202020204" pitchFamily="34" charset="-120"/>
                <a:ea typeface="微軟正黑體" panose="020B0604030504040204" pitchFamily="34" charset="-120"/>
              </a:endParaRPr>
            </a:p>
            <a:p>
              <a:pPr algn="ctr" defTabSz="1377950">
                <a:lnSpc>
                  <a:spcPct val="90000"/>
                </a:lnSpc>
                <a:spcBef>
                  <a:spcPct val="0"/>
                </a:spcBef>
                <a:spcAft>
                  <a:spcPct val="35000"/>
                </a:spcAft>
                <a:defRPr/>
              </a:pPr>
              <a:r>
                <a:rPr lang="zh-TW" altLang="en-US" sz="2000" b="1" spc="300" dirty="0">
                  <a:solidFill>
                    <a:prstClr val="white"/>
                  </a:solidFill>
                  <a:latin typeface="Arial Unicode MS" panose="020B0604020202020204" pitchFamily="34" charset="-120"/>
                  <a:ea typeface="微軟正黑體" panose="020B0604030504040204" pitchFamily="34" charset="-120"/>
                </a:rPr>
                <a:t>除費用</a:t>
              </a:r>
              <a:endParaRPr lang="zh-CN" altLang="en-US" sz="2000" b="1" spc="300" dirty="0">
                <a:solidFill>
                  <a:prstClr val="white"/>
                </a:solidFill>
                <a:latin typeface="Arial Unicode MS" panose="020B0604020202020204" pitchFamily="34" charset="-120"/>
                <a:ea typeface="微軟正黑體" panose="020B0604030504040204" pitchFamily="34" charset="-120"/>
              </a:endParaRPr>
            </a:p>
          </p:txBody>
        </p:sp>
        <p:sp>
          <p:nvSpPr>
            <p:cNvPr id="97" name="矩形 21"/>
            <p:cNvSpPr>
              <a:spLocks noChangeArrowheads="1"/>
            </p:cNvSpPr>
            <p:nvPr/>
          </p:nvSpPr>
          <p:spPr bwMode="auto">
            <a:xfrm>
              <a:off x="2816441" y="5041138"/>
              <a:ext cx="891365" cy="900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377950" fontAlgn="base">
                <a:lnSpc>
                  <a:spcPct val="90000"/>
                </a:lnSpc>
                <a:spcBef>
                  <a:spcPct val="0"/>
                </a:spcBef>
                <a:spcAft>
                  <a:spcPct val="35000"/>
                </a:spcAft>
                <a:defRPr/>
              </a:pPr>
              <a:r>
                <a:rPr lang="zh-TW" altLang="en-US" sz="2400" b="1" spc="300" dirty="0">
                  <a:solidFill>
                    <a:prstClr val="white"/>
                  </a:solidFill>
                  <a:latin typeface="Arial Unicode MS" panose="020B0604020202020204" pitchFamily="34" charset="-120"/>
                  <a:ea typeface="微軟正黑體" panose="020B0604030504040204" pitchFamily="34" charset="-120"/>
                </a:rPr>
                <a:t>減少</a:t>
              </a:r>
              <a:endParaRPr lang="en-US" altLang="zh-TW" sz="2400" b="1" spc="300" dirty="0">
                <a:solidFill>
                  <a:prstClr val="white"/>
                </a:solidFill>
                <a:latin typeface="Arial Unicode MS" panose="020B0604020202020204" pitchFamily="34" charset="-120"/>
                <a:ea typeface="微軟正黑體" panose="020B0604030504040204" pitchFamily="34" charset="-120"/>
              </a:endParaRPr>
            </a:p>
            <a:p>
              <a:pPr algn="ctr" defTabSz="1377950" fontAlgn="base">
                <a:lnSpc>
                  <a:spcPct val="90000"/>
                </a:lnSpc>
                <a:spcBef>
                  <a:spcPct val="0"/>
                </a:spcBef>
                <a:spcAft>
                  <a:spcPct val="35000"/>
                </a:spcAft>
                <a:defRPr/>
              </a:pPr>
              <a:r>
                <a:rPr lang="zh-TW" altLang="en-US" sz="2400" b="1" spc="300" dirty="0">
                  <a:solidFill>
                    <a:prstClr val="white"/>
                  </a:solidFill>
                  <a:latin typeface="Arial Unicode MS" panose="020B0604020202020204" pitchFamily="34" charset="-120"/>
                  <a:ea typeface="微軟正黑體" panose="020B0604030504040204" pitchFamily="34" charset="-120"/>
                </a:rPr>
                <a:t>垃圾</a:t>
              </a:r>
              <a:endParaRPr lang="zh-CN" altLang="en-US" sz="2400" b="1" spc="300" dirty="0">
                <a:solidFill>
                  <a:prstClr val="white"/>
                </a:solidFill>
                <a:latin typeface="Arial Unicode MS" panose="020B0604020202020204" pitchFamily="34" charset="-120"/>
                <a:ea typeface="微軟正黑體" panose="020B0604030504040204" pitchFamily="34" charset="-120"/>
              </a:endParaRPr>
            </a:p>
          </p:txBody>
        </p:sp>
        <p:sp>
          <p:nvSpPr>
            <p:cNvPr id="98" name="矩形 22"/>
            <p:cNvSpPr>
              <a:spLocks noChangeArrowheads="1"/>
            </p:cNvSpPr>
            <p:nvPr/>
          </p:nvSpPr>
          <p:spPr bwMode="auto">
            <a:xfrm>
              <a:off x="1107380" y="3165807"/>
              <a:ext cx="891365" cy="900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377950" fontAlgn="base">
                <a:lnSpc>
                  <a:spcPct val="90000"/>
                </a:lnSpc>
                <a:spcBef>
                  <a:spcPct val="0"/>
                </a:spcBef>
                <a:spcAft>
                  <a:spcPct val="35000"/>
                </a:spcAft>
                <a:defRPr/>
              </a:pPr>
              <a:r>
                <a:rPr lang="zh-TW" altLang="en-US" sz="2400" b="1" spc="300" dirty="0">
                  <a:solidFill>
                    <a:prstClr val="white"/>
                  </a:solidFill>
                  <a:latin typeface="Arial Unicode MS" panose="020B0604020202020204" pitchFamily="34" charset="-120"/>
                  <a:ea typeface="微軟正黑體" panose="020B0604030504040204" pitchFamily="34" charset="-120"/>
                </a:rPr>
                <a:t>資源</a:t>
              </a:r>
              <a:endParaRPr lang="en-US" altLang="zh-TW" sz="2400" b="1" spc="300" dirty="0">
                <a:solidFill>
                  <a:prstClr val="white"/>
                </a:solidFill>
                <a:latin typeface="Arial Unicode MS" panose="020B0604020202020204" pitchFamily="34" charset="-120"/>
                <a:ea typeface="微軟正黑體" panose="020B0604030504040204" pitchFamily="34" charset="-120"/>
              </a:endParaRPr>
            </a:p>
            <a:p>
              <a:pPr algn="ctr" defTabSz="1377950" fontAlgn="base">
                <a:lnSpc>
                  <a:spcPct val="90000"/>
                </a:lnSpc>
                <a:spcBef>
                  <a:spcPct val="0"/>
                </a:spcBef>
                <a:spcAft>
                  <a:spcPct val="35000"/>
                </a:spcAft>
                <a:defRPr/>
              </a:pPr>
              <a:r>
                <a:rPr lang="zh-TW" altLang="en-US" sz="2400" b="1" spc="300" dirty="0">
                  <a:solidFill>
                    <a:prstClr val="white"/>
                  </a:solidFill>
                  <a:latin typeface="Arial Unicode MS" panose="020B0604020202020204" pitchFamily="34" charset="-120"/>
                  <a:ea typeface="微軟正黑體" panose="020B0604030504040204" pitchFamily="34" charset="-120"/>
                </a:rPr>
                <a:t>回收</a:t>
              </a:r>
              <a:endParaRPr lang="zh-CN" altLang="en-US" sz="2400" b="1" spc="300" dirty="0">
                <a:solidFill>
                  <a:prstClr val="white"/>
                </a:solidFill>
                <a:latin typeface="Arial Unicode MS" panose="020B0604020202020204" pitchFamily="34" charset="-120"/>
                <a:ea typeface="微軟正黑體" panose="020B0604030504040204" pitchFamily="34" charset="-120"/>
              </a:endParaRPr>
            </a:p>
          </p:txBody>
        </p:sp>
      </p:grpSp>
      <p:pic>
        <p:nvPicPr>
          <p:cNvPr id="6" name="圖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4484" y="3403468"/>
            <a:ext cx="1321496" cy="1269841"/>
          </a:xfrm>
          <a:prstGeom prst="rect">
            <a:avLst/>
          </a:prstGeom>
        </p:spPr>
      </p:pic>
      <p:grpSp>
        <p:nvGrpSpPr>
          <p:cNvPr id="9" name="群組 8"/>
          <p:cNvGrpSpPr/>
          <p:nvPr/>
        </p:nvGrpSpPr>
        <p:grpSpPr>
          <a:xfrm>
            <a:off x="4936131" y="2204864"/>
            <a:ext cx="4837112" cy="892552"/>
            <a:chOff x="4936131" y="2385304"/>
            <a:chExt cx="4837112" cy="892552"/>
          </a:xfrm>
        </p:grpSpPr>
        <p:sp>
          <p:nvSpPr>
            <p:cNvPr id="100" name="矩形 99"/>
            <p:cNvSpPr/>
            <p:nvPr/>
          </p:nvSpPr>
          <p:spPr>
            <a:xfrm>
              <a:off x="4936131" y="2512304"/>
              <a:ext cx="92075" cy="558800"/>
            </a:xfrm>
            <a:prstGeom prst="rect">
              <a:avLst/>
            </a:prstGeom>
            <a:solidFill>
              <a:srgbClr val="EDB9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schemeClr val="tx1"/>
                </a:solidFill>
                <a:latin typeface="Arial Unicode MS" panose="020B0604020202020204" pitchFamily="34" charset="-120"/>
                <a:ea typeface="微軟正黑體" panose="020B0604030504040204" pitchFamily="34" charset="-120"/>
              </a:endParaRPr>
            </a:p>
          </p:txBody>
        </p:sp>
        <p:sp>
          <p:nvSpPr>
            <p:cNvPr id="105" name="矩形 104"/>
            <p:cNvSpPr/>
            <p:nvPr/>
          </p:nvSpPr>
          <p:spPr>
            <a:xfrm>
              <a:off x="5198068" y="2385304"/>
              <a:ext cx="4575175" cy="892552"/>
            </a:xfrm>
            <a:prstGeom prst="rect">
              <a:avLst/>
            </a:prstGeom>
          </p:spPr>
          <p:txBody>
            <a:bodyPr>
              <a:spAutoFit/>
            </a:bodyPr>
            <a:lstStyle/>
            <a:p>
              <a:pPr algn="just">
                <a:lnSpc>
                  <a:spcPct val="130000"/>
                </a:lnSpc>
                <a:defRPr/>
              </a:pPr>
              <a:r>
                <a:rPr lang="zh-TW" altLang="en-US" sz="2000" dirty="0">
                  <a:latin typeface="Arial Unicode MS" panose="020B0604020202020204" pitchFamily="34" charset="-120"/>
                  <a:ea typeface="微軟正黑體" panose="020B0604030504040204" pitchFamily="34" charset="-120"/>
                </a:rPr>
                <a:t>以事業員工生活垃圾產生數量，進行計算。</a:t>
              </a:r>
              <a:endParaRPr lang="zh-CN" altLang="en-US" sz="2000" dirty="0">
                <a:latin typeface="Arial Unicode MS" panose="020B0604020202020204" pitchFamily="34" charset="-120"/>
                <a:ea typeface="微軟正黑體" panose="020B0604030504040204" pitchFamily="34" charset="-120"/>
              </a:endParaRPr>
            </a:p>
          </p:txBody>
        </p:sp>
      </p:grpSp>
      <p:grpSp>
        <p:nvGrpSpPr>
          <p:cNvPr id="8" name="群組 7"/>
          <p:cNvGrpSpPr/>
          <p:nvPr/>
        </p:nvGrpSpPr>
        <p:grpSpPr>
          <a:xfrm>
            <a:off x="4936131" y="3364120"/>
            <a:ext cx="4837112" cy="892552"/>
            <a:chOff x="4936131" y="3345741"/>
            <a:chExt cx="4837112" cy="892552"/>
          </a:xfrm>
        </p:grpSpPr>
        <p:sp>
          <p:nvSpPr>
            <p:cNvPr id="101" name="矩形 100"/>
            <p:cNvSpPr/>
            <p:nvPr/>
          </p:nvSpPr>
          <p:spPr>
            <a:xfrm>
              <a:off x="4936131" y="3472741"/>
              <a:ext cx="92075" cy="558800"/>
            </a:xfrm>
            <a:prstGeom prst="rect">
              <a:avLst/>
            </a:prstGeom>
            <a:solidFill>
              <a:srgbClr val="F859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schemeClr val="tx1"/>
                </a:solidFill>
                <a:latin typeface="Arial Unicode MS" panose="020B0604020202020204" pitchFamily="34" charset="-120"/>
                <a:ea typeface="微軟正黑體" panose="020B0604030504040204" pitchFamily="34" charset="-120"/>
              </a:endParaRPr>
            </a:p>
          </p:txBody>
        </p:sp>
        <p:sp>
          <p:nvSpPr>
            <p:cNvPr id="106" name="矩形 105"/>
            <p:cNvSpPr/>
            <p:nvPr/>
          </p:nvSpPr>
          <p:spPr>
            <a:xfrm>
              <a:off x="5198068" y="3345741"/>
              <a:ext cx="4575175" cy="892552"/>
            </a:xfrm>
            <a:prstGeom prst="rect">
              <a:avLst/>
            </a:prstGeom>
          </p:spPr>
          <p:txBody>
            <a:bodyPr>
              <a:spAutoFit/>
            </a:bodyPr>
            <a:lstStyle/>
            <a:p>
              <a:pPr algn="just" eaLnBrk="0" fontAlgn="base" hangingPunct="0">
                <a:lnSpc>
                  <a:spcPct val="130000"/>
                </a:lnSpc>
                <a:spcBef>
                  <a:spcPct val="0"/>
                </a:spcBef>
                <a:spcAft>
                  <a:spcPct val="0"/>
                </a:spcAft>
                <a:defRPr/>
              </a:pPr>
              <a:r>
                <a:rPr lang="zh-TW" altLang="en-US" sz="2000" dirty="0">
                  <a:latin typeface="Arial Unicode MS" panose="020B0604020202020204" pitchFamily="34" charset="-120"/>
                  <a:ea typeface="微軟正黑體" panose="020B0604030504040204" pitchFamily="34" charset="-120"/>
                </a:rPr>
                <a:t>統計每月員工生活生圾數量，購置隨袋徵收專用垃圾袋，以量制價。</a:t>
              </a:r>
              <a:endParaRPr lang="zh-CN" altLang="en-US" sz="2000" dirty="0">
                <a:latin typeface="Arial Unicode MS" panose="020B0604020202020204" pitchFamily="34" charset="-120"/>
                <a:ea typeface="微軟正黑體" panose="020B0604030504040204" pitchFamily="34" charset="-120"/>
              </a:endParaRPr>
            </a:p>
          </p:txBody>
        </p:sp>
      </p:grpSp>
      <p:grpSp>
        <p:nvGrpSpPr>
          <p:cNvPr id="7" name="群組 6"/>
          <p:cNvGrpSpPr/>
          <p:nvPr/>
        </p:nvGrpSpPr>
        <p:grpSpPr>
          <a:xfrm>
            <a:off x="4936131" y="4588256"/>
            <a:ext cx="4837112" cy="892552"/>
            <a:chOff x="4936131" y="4304591"/>
            <a:chExt cx="4837112" cy="892552"/>
          </a:xfrm>
        </p:grpSpPr>
        <p:sp>
          <p:nvSpPr>
            <p:cNvPr id="102" name="矩形 101"/>
            <p:cNvSpPr/>
            <p:nvPr/>
          </p:nvSpPr>
          <p:spPr>
            <a:xfrm>
              <a:off x="4936131" y="4431591"/>
              <a:ext cx="92075" cy="558800"/>
            </a:xfrm>
            <a:prstGeom prst="rect">
              <a:avLst/>
            </a:prstGeom>
            <a:solidFill>
              <a:srgbClr val="CE18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schemeClr val="tx1"/>
                </a:solidFill>
                <a:latin typeface="Arial Unicode MS" panose="020B0604020202020204" pitchFamily="34" charset="-120"/>
                <a:ea typeface="微軟正黑體" panose="020B0604030504040204" pitchFamily="34" charset="-120"/>
              </a:endParaRPr>
            </a:p>
          </p:txBody>
        </p:sp>
        <p:sp>
          <p:nvSpPr>
            <p:cNvPr id="107" name="矩形 106"/>
            <p:cNvSpPr/>
            <p:nvPr/>
          </p:nvSpPr>
          <p:spPr>
            <a:xfrm>
              <a:off x="5198068" y="4304591"/>
              <a:ext cx="4575175" cy="892552"/>
            </a:xfrm>
            <a:prstGeom prst="rect">
              <a:avLst/>
            </a:prstGeom>
          </p:spPr>
          <p:txBody>
            <a:bodyPr>
              <a:spAutoFit/>
            </a:bodyPr>
            <a:lstStyle/>
            <a:p>
              <a:pPr algn="just" eaLnBrk="0" fontAlgn="base" hangingPunct="0">
                <a:lnSpc>
                  <a:spcPct val="130000"/>
                </a:lnSpc>
                <a:spcBef>
                  <a:spcPct val="0"/>
                </a:spcBef>
                <a:spcAft>
                  <a:spcPct val="0"/>
                </a:spcAft>
                <a:defRPr/>
              </a:pPr>
              <a:r>
                <a:rPr lang="zh-TW" altLang="en-US" sz="2000" b="1" dirty="0">
                  <a:solidFill>
                    <a:srgbClr val="C00000"/>
                  </a:solidFill>
                  <a:latin typeface="Arial Unicode MS" panose="020B0604020202020204" pitchFamily="34" charset="-120"/>
                  <a:ea typeface="微軟正黑體" panose="020B0604030504040204" pitchFamily="34" charset="-120"/>
                </a:rPr>
                <a:t>落實資源回收</a:t>
              </a:r>
              <a:r>
                <a:rPr lang="zh-TW" altLang="en-US" sz="2000" dirty="0">
                  <a:latin typeface="Arial Unicode MS" panose="020B0604020202020204" pitchFamily="34" charset="-120"/>
                  <a:ea typeface="微軟正黑體" panose="020B0604030504040204" pitchFamily="34" charset="-120"/>
                </a:rPr>
                <a:t>，減低一般員工生活垃圾數量，</a:t>
              </a:r>
              <a:r>
                <a:rPr lang="zh-TW" altLang="en-US" sz="2000" b="1" dirty="0">
                  <a:solidFill>
                    <a:srgbClr val="C00000"/>
                  </a:solidFill>
                  <a:latin typeface="Arial Unicode MS" panose="020B0604020202020204" pitchFamily="34" charset="-120"/>
                  <a:ea typeface="微軟正黑體" panose="020B0604030504040204" pitchFamily="34" charset="-120"/>
                </a:rPr>
                <a:t>減少相關費用支出</a:t>
              </a:r>
              <a:r>
                <a:rPr lang="zh-TW" altLang="en-US" sz="2000" dirty="0">
                  <a:latin typeface="Arial Unicode MS" panose="020B0604020202020204" pitchFamily="34" charset="-120"/>
                  <a:ea typeface="微軟正黑體" panose="020B0604030504040204" pitchFamily="34" charset="-120"/>
                </a:rPr>
                <a:t>。</a:t>
              </a:r>
              <a:endParaRPr lang="zh-CN" altLang="en-US" sz="2000" dirty="0">
                <a:latin typeface="Arial Unicode MS" panose="020B0604020202020204" pitchFamily="34" charset="-120"/>
                <a:ea typeface="微軟正黑體" panose="020B0604030504040204" pitchFamily="34" charset="-120"/>
              </a:endParaRPr>
            </a:p>
          </p:txBody>
        </p:sp>
      </p:grpSp>
      <p:sp>
        <p:nvSpPr>
          <p:cNvPr id="110" name="矩形 109"/>
          <p:cNvSpPr/>
          <p:nvPr/>
        </p:nvSpPr>
        <p:spPr bwMode="auto">
          <a:xfrm>
            <a:off x="1806129" y="3799823"/>
            <a:ext cx="1454244" cy="507831"/>
          </a:xfrm>
          <a:prstGeom prst="rect">
            <a:avLst/>
          </a:prstGeom>
        </p:spPr>
        <p:txBody>
          <a:bodyPr wrap="none">
            <a:spAutoFit/>
          </a:bodyPr>
          <a:lstStyle/>
          <a:p>
            <a:pPr algn="ctr" defTabSz="2000250">
              <a:lnSpc>
                <a:spcPct val="90000"/>
              </a:lnSpc>
              <a:spcBef>
                <a:spcPct val="0"/>
              </a:spcBef>
              <a:spcAft>
                <a:spcPct val="35000"/>
              </a:spcAft>
              <a:defRPr/>
            </a:pPr>
            <a:r>
              <a:rPr lang="zh-TW" altLang="en-US" sz="3000" b="1" spc="300" dirty="0">
                <a:solidFill>
                  <a:prstClr val="white"/>
                </a:solidFill>
                <a:latin typeface="Arial Unicode MS" panose="020B0604020202020204" pitchFamily="34" charset="-120"/>
                <a:ea typeface="微軟正黑體" panose="020B0604030504040204" pitchFamily="34" charset="-120"/>
              </a:rPr>
              <a:t>包月制</a:t>
            </a:r>
            <a:endParaRPr lang="zh-CN" altLang="en-US" sz="3000" b="1" spc="300" dirty="0">
              <a:solidFill>
                <a:prstClr val="white"/>
              </a:solidFill>
              <a:latin typeface="Arial Unicode MS" panose="020B0604020202020204" pitchFamily="34" charset="-120"/>
              <a:ea typeface="微軟正黑體" panose="020B0604030504040204" pitchFamily="34" charset="-120"/>
            </a:endParaRPr>
          </a:p>
        </p:txBody>
      </p:sp>
    </p:spTree>
    <p:extLst>
      <p:ext uri="{BB962C8B-B14F-4D97-AF65-F5344CB8AC3E}">
        <p14:creationId xmlns:p14="http://schemas.microsoft.com/office/powerpoint/2010/main" val="26414989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80162"/>
            <a:ext cx="9906000" cy="5933214"/>
          </a:xfrm>
          <a:prstGeom prst="rect">
            <a:avLst/>
          </a:prstGeom>
        </p:spPr>
      </p:pic>
      <p:sp>
        <p:nvSpPr>
          <p:cNvPr id="5" name="Rectangle 6"/>
          <p:cNvSpPr/>
          <p:nvPr/>
        </p:nvSpPr>
        <p:spPr>
          <a:xfrm>
            <a:off x="-39555" y="0"/>
            <a:ext cx="9984000" cy="797768"/>
          </a:xfrm>
          <a:prstGeom prst="rect">
            <a:avLst/>
          </a:prstGeom>
          <a:solidFill>
            <a:srgbClr val="0099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500" b="1" dirty="0">
                <a:solidFill>
                  <a:prstClr val="white"/>
                </a:solidFill>
                <a:latin typeface="微軟正黑體" panose="020B0604030504040204" pitchFamily="34" charset="-120"/>
                <a:ea typeface="微軟正黑體" panose="020B0604030504040204" pitchFamily="34" charset="-120"/>
                <a:cs typeface="華康中黑體" panose="020B0509000000000000" pitchFamily="49" charset="-120"/>
              </a:rPr>
              <a:t>三、隨袋徵收執行方式及內容</a:t>
            </a:r>
          </a:p>
        </p:txBody>
      </p:sp>
    </p:spTree>
    <p:extLst>
      <p:ext uri="{BB962C8B-B14F-4D97-AF65-F5344CB8AC3E}">
        <p14:creationId xmlns:p14="http://schemas.microsoft.com/office/powerpoint/2010/main" val="14766229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0" y="2568390"/>
            <a:ext cx="9906000" cy="1039348"/>
          </a:xfrm>
        </p:spPr>
        <p:txBody>
          <a:bodyPr>
            <a:normAutofit/>
          </a:bodyPr>
          <a:lstStyle/>
          <a:p>
            <a:pPr algn="ctr">
              <a:lnSpc>
                <a:spcPct val="100000"/>
              </a:lnSpc>
            </a:pPr>
            <a:r>
              <a:rPr lang="zh-TW" altLang="en-US" sz="5000" b="1" dirty="0">
                <a:solidFill>
                  <a:srgbClr val="000099"/>
                </a:solidFill>
                <a:latin typeface="Arial Unicode MS" panose="020B0604020202020204" pitchFamily="34" charset="-120"/>
                <a:ea typeface="微軟正黑體" panose="020B0604030504040204" pitchFamily="34" charset="-120"/>
              </a:rPr>
              <a:t>四、</a:t>
            </a:r>
            <a:r>
              <a:rPr lang="en-US" altLang="zh-TW" sz="5000" b="1" dirty="0">
                <a:solidFill>
                  <a:srgbClr val="000099"/>
                </a:solidFill>
                <a:latin typeface="Arial Unicode MS" panose="020B0604020202020204" pitchFamily="34" charset="-120"/>
                <a:ea typeface="微軟正黑體" panose="020B0604030504040204" pitchFamily="34" charset="-120"/>
              </a:rPr>
              <a:t>Q&amp;A</a:t>
            </a:r>
            <a:r>
              <a:rPr lang="zh-TW" altLang="en-US" sz="5000" b="1" dirty="0">
                <a:solidFill>
                  <a:srgbClr val="000099"/>
                </a:solidFill>
                <a:latin typeface="Arial Unicode MS" panose="020B0604020202020204" pitchFamily="34" charset="-120"/>
                <a:ea typeface="微軟正黑體" panose="020B0604030504040204" pitchFamily="34" charset="-120"/>
              </a:rPr>
              <a:t>問答集</a:t>
            </a:r>
          </a:p>
        </p:txBody>
      </p:sp>
      <p:sp>
        <p:nvSpPr>
          <p:cNvPr id="4" name="投影片編號版面配置區 3"/>
          <p:cNvSpPr>
            <a:spLocks noGrp="1"/>
          </p:cNvSpPr>
          <p:nvPr>
            <p:ph type="sldNum" sz="quarter" idx="12"/>
          </p:nvPr>
        </p:nvSpPr>
        <p:spPr/>
        <p:txBody>
          <a:bodyPr/>
          <a:lstStyle/>
          <a:p>
            <a:fld id="{EFA7C6A8-9BE7-4083-90B4-101EB9E703BF}" type="slidenum">
              <a:rPr lang="zh-TW" altLang="en-US" smtClean="0">
                <a:solidFill>
                  <a:prstClr val="black"/>
                </a:solidFill>
              </a:rPr>
              <a:pPr/>
              <a:t>17</a:t>
            </a:fld>
            <a:endParaRPr lang="zh-TW" altLang="en-US">
              <a:solidFill>
                <a:prstClr val="black"/>
              </a:solidFill>
            </a:endParaRPr>
          </a:p>
        </p:txBody>
      </p:sp>
      <p:pic>
        <p:nvPicPr>
          <p:cNvPr id="22" name="圖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681067"/>
            <a:ext cx="9906000" cy="915125"/>
          </a:xfrm>
          <a:prstGeom prst="rect">
            <a:avLst/>
          </a:prstGeom>
        </p:spPr>
      </p:pic>
    </p:spTree>
    <p:extLst>
      <p:ext uri="{BB962C8B-B14F-4D97-AF65-F5344CB8AC3E}">
        <p14:creationId xmlns:p14="http://schemas.microsoft.com/office/powerpoint/2010/main" val="10678312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Rectangle 6"/>
          <p:cNvSpPr/>
          <p:nvPr/>
        </p:nvSpPr>
        <p:spPr>
          <a:xfrm>
            <a:off x="-39555" y="0"/>
            <a:ext cx="9984000" cy="797768"/>
          </a:xfrm>
          <a:prstGeom prst="rect">
            <a:avLst/>
          </a:prstGeom>
          <a:solidFill>
            <a:srgbClr val="0099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矩形 2"/>
          <p:cNvSpPr/>
          <p:nvPr/>
        </p:nvSpPr>
        <p:spPr>
          <a:xfrm>
            <a:off x="-15552" y="-6175"/>
            <a:ext cx="9972352" cy="784830"/>
          </a:xfrm>
          <a:prstGeom prst="rect">
            <a:avLst/>
          </a:prstGeom>
        </p:spPr>
        <p:txBody>
          <a:bodyPr wrap="square">
            <a:spAutoFit/>
          </a:bodyPr>
          <a:lstStyle/>
          <a:p>
            <a:pPr algn="ctr"/>
            <a:r>
              <a:rPr lang="zh-TW" altLang="en-US" sz="4500" b="1" dirty="0">
                <a:solidFill>
                  <a:prstClr val="white"/>
                </a:solidFill>
                <a:latin typeface="微軟正黑體" panose="020B0604030504040204" pitchFamily="34" charset="-120"/>
                <a:ea typeface="微軟正黑體" panose="020B0604030504040204" pitchFamily="34" charset="-120"/>
                <a:cs typeface="華康中黑體" panose="020B0509000000000000" pitchFamily="49" charset="-120"/>
              </a:rPr>
              <a:t>四、</a:t>
            </a:r>
            <a:r>
              <a:rPr lang="en-US" altLang="zh-TW" sz="4500" b="1" dirty="0">
                <a:solidFill>
                  <a:prstClr val="white"/>
                </a:solidFill>
                <a:latin typeface="微軟正黑體" panose="020B0604030504040204" pitchFamily="34" charset="-120"/>
                <a:ea typeface="微軟正黑體" panose="020B0604030504040204" pitchFamily="34" charset="-120"/>
                <a:cs typeface="華康中黑體" panose="020B0509000000000000" pitchFamily="49" charset="-120"/>
              </a:rPr>
              <a:t>Q&amp;A</a:t>
            </a:r>
            <a:r>
              <a:rPr lang="zh-TW" altLang="en-US" sz="4500" b="1" dirty="0">
                <a:solidFill>
                  <a:prstClr val="white"/>
                </a:solidFill>
                <a:latin typeface="微軟正黑體" panose="020B0604030504040204" pitchFamily="34" charset="-120"/>
                <a:ea typeface="微軟正黑體" panose="020B0604030504040204" pitchFamily="34" charset="-120"/>
                <a:cs typeface="華康中黑體" panose="020B0509000000000000" pitchFamily="49" charset="-120"/>
              </a:rPr>
              <a:t>問答集</a:t>
            </a:r>
          </a:p>
        </p:txBody>
      </p:sp>
      <p:graphicFrame>
        <p:nvGraphicFramePr>
          <p:cNvPr id="19" name="Table 2">
            <a:extLst>
              <a:ext uri="{FF2B5EF4-FFF2-40B4-BE49-F238E27FC236}">
                <a16:creationId xmlns="" xmlns:a16="http://schemas.microsoft.com/office/drawing/2014/main" id="{D3264DB5-16F6-4821-8420-C720D42F791E}"/>
              </a:ext>
            </a:extLst>
          </p:cNvPr>
          <p:cNvGraphicFramePr>
            <a:graphicFrameLocks noGrp="1"/>
          </p:cNvGraphicFramePr>
          <p:nvPr>
            <p:extLst>
              <p:ext uri="{D42A27DB-BD31-4B8C-83A1-F6EECF244321}">
                <p14:modId xmlns:p14="http://schemas.microsoft.com/office/powerpoint/2010/main" val="591826814"/>
              </p:ext>
            </p:extLst>
          </p:nvPr>
        </p:nvGraphicFramePr>
        <p:xfrm>
          <a:off x="3008784" y="1148627"/>
          <a:ext cx="6582076" cy="4750995"/>
        </p:xfrm>
        <a:graphic>
          <a:graphicData uri="http://schemas.openxmlformats.org/drawingml/2006/table">
            <a:tbl>
              <a:tblPr firstRow="1" bandRow="1"/>
              <a:tblGrid>
                <a:gridCol w="6582076">
                  <a:extLst>
                    <a:ext uri="{9D8B030D-6E8A-4147-A177-3AD203B41FA5}">
                      <a16:colId xmlns="" xmlns:a16="http://schemas.microsoft.com/office/drawing/2014/main" val="20000"/>
                    </a:ext>
                  </a:extLst>
                </a:gridCol>
              </a:tblGrid>
              <a:tr h="576064">
                <a:tc>
                  <a:txBody>
                    <a:bodyPr/>
                    <a:lstStyle>
                      <a:lvl1pPr marL="0" algn="l" defTabSz="914400" rtl="0" eaLnBrk="1" latinLnBrk="0" hangingPunct="1">
                        <a:defRPr sz="1800" b="1" kern="1200">
                          <a:solidFill>
                            <a:schemeClr val="lt1"/>
                          </a:solidFill>
                          <a:latin typeface="Arial Unicode MS"/>
                          <a:ea typeface="微軟正黑體"/>
                        </a:defRPr>
                      </a:lvl1pPr>
                      <a:lvl2pPr marL="457200" algn="l" defTabSz="914400" rtl="0" eaLnBrk="1" latinLnBrk="0" hangingPunct="1">
                        <a:defRPr sz="1800" b="1" kern="1200">
                          <a:solidFill>
                            <a:schemeClr val="lt1"/>
                          </a:solidFill>
                          <a:latin typeface="Arial Unicode MS"/>
                          <a:ea typeface="微軟正黑體"/>
                        </a:defRPr>
                      </a:lvl2pPr>
                      <a:lvl3pPr marL="914400" algn="l" defTabSz="914400" rtl="0" eaLnBrk="1" latinLnBrk="0" hangingPunct="1">
                        <a:defRPr sz="1800" b="1" kern="1200">
                          <a:solidFill>
                            <a:schemeClr val="lt1"/>
                          </a:solidFill>
                          <a:latin typeface="Arial Unicode MS"/>
                          <a:ea typeface="微軟正黑體"/>
                        </a:defRPr>
                      </a:lvl3pPr>
                      <a:lvl4pPr marL="1371600" algn="l" defTabSz="914400" rtl="0" eaLnBrk="1" latinLnBrk="0" hangingPunct="1">
                        <a:defRPr sz="1800" b="1" kern="1200">
                          <a:solidFill>
                            <a:schemeClr val="lt1"/>
                          </a:solidFill>
                          <a:latin typeface="Arial Unicode MS"/>
                          <a:ea typeface="微軟正黑體"/>
                        </a:defRPr>
                      </a:lvl4pPr>
                      <a:lvl5pPr marL="1828800" algn="l" defTabSz="914400" rtl="0" eaLnBrk="1" latinLnBrk="0" hangingPunct="1">
                        <a:defRPr sz="1800" b="1" kern="1200">
                          <a:solidFill>
                            <a:schemeClr val="lt1"/>
                          </a:solidFill>
                          <a:latin typeface="Arial Unicode MS"/>
                          <a:ea typeface="微軟正黑體"/>
                        </a:defRPr>
                      </a:lvl5pPr>
                      <a:lvl6pPr marL="2286000" algn="l" defTabSz="914400" rtl="0" eaLnBrk="1" latinLnBrk="0" hangingPunct="1">
                        <a:defRPr sz="1800" b="1" kern="1200">
                          <a:solidFill>
                            <a:schemeClr val="lt1"/>
                          </a:solidFill>
                          <a:latin typeface="Arial Unicode MS"/>
                          <a:ea typeface="微軟正黑體"/>
                        </a:defRPr>
                      </a:lvl6pPr>
                      <a:lvl7pPr marL="2743200" algn="l" defTabSz="914400" rtl="0" eaLnBrk="1" latinLnBrk="0" hangingPunct="1">
                        <a:defRPr sz="1800" b="1" kern="1200">
                          <a:solidFill>
                            <a:schemeClr val="lt1"/>
                          </a:solidFill>
                          <a:latin typeface="Arial Unicode MS"/>
                          <a:ea typeface="微軟正黑體"/>
                        </a:defRPr>
                      </a:lvl7pPr>
                      <a:lvl8pPr marL="3200400" algn="l" defTabSz="914400" rtl="0" eaLnBrk="1" latinLnBrk="0" hangingPunct="1">
                        <a:defRPr sz="1800" b="1" kern="1200">
                          <a:solidFill>
                            <a:schemeClr val="lt1"/>
                          </a:solidFill>
                          <a:latin typeface="Arial Unicode MS"/>
                          <a:ea typeface="微軟正黑體"/>
                        </a:defRPr>
                      </a:lvl8pPr>
                      <a:lvl9pPr marL="3657600" algn="l" defTabSz="914400" rtl="0" eaLnBrk="1" latinLnBrk="0" hangingPunct="1">
                        <a:defRPr sz="1800" b="1" kern="1200">
                          <a:solidFill>
                            <a:schemeClr val="lt1"/>
                          </a:solidFill>
                          <a:latin typeface="Arial Unicode MS"/>
                          <a:ea typeface="微軟正黑體"/>
                        </a:defRPr>
                      </a:lvl9pPr>
                    </a:lstStyle>
                    <a:p>
                      <a:pPr algn="ctr" latinLnBrk="1">
                        <a:lnSpc>
                          <a:spcPct val="150000"/>
                        </a:lnSpc>
                      </a:pPr>
                      <a:r>
                        <a:rPr lang="zh-TW" altLang="en-US" sz="2500" b="1" baseline="0" dirty="0">
                          <a:solidFill>
                            <a:srgbClr val="000099"/>
                          </a:solidFill>
                          <a:latin typeface="微軟正黑體" pitchFamily="34" charset="-120"/>
                          <a:ea typeface="微軟正黑體" pitchFamily="34" charset="-120"/>
                          <a:cs typeface="Arial" pitchFamily="34" charset="0"/>
                        </a:rPr>
                        <a:t>問題一</a:t>
                      </a:r>
                      <a:endParaRPr lang="en-US" altLang="ko-KR" sz="2500" b="1" baseline="0" dirty="0">
                        <a:solidFill>
                          <a:srgbClr val="000099"/>
                        </a:solidFill>
                        <a:latin typeface="微軟正黑體" pitchFamily="34" charset="-120"/>
                        <a:ea typeface="微軟正黑體" pitchFamily="34" charset="-120"/>
                        <a:cs typeface="Arial" pitchFamily="34" charset="0"/>
                      </a:endParaRPr>
                    </a:p>
                  </a:txBody>
                  <a:tcPr anchor="ctr">
                    <a:lnL w="28575" cap="flat" cmpd="sng" algn="ctr">
                      <a:solidFill>
                        <a:srgbClr val="84CBC5"/>
                      </a:solidFill>
                      <a:prstDash val="solid"/>
                      <a:round/>
                      <a:headEnd type="none" w="med" len="med"/>
                      <a:tailEnd type="none" w="med" len="med"/>
                    </a:lnL>
                    <a:lnR w="28575" cap="flat" cmpd="sng" algn="ctr">
                      <a:solidFill>
                        <a:srgbClr val="84CBC5"/>
                      </a:solidFill>
                      <a:prstDash val="solid"/>
                      <a:round/>
                      <a:headEnd type="none" w="med" len="med"/>
                      <a:tailEnd type="none" w="med" len="med"/>
                    </a:lnR>
                    <a:lnT w="28575" cap="flat" cmpd="sng" algn="ctr">
                      <a:solidFill>
                        <a:srgbClr val="84CBC5"/>
                      </a:solidFill>
                      <a:prstDash val="solid"/>
                      <a:round/>
                      <a:headEnd type="none" w="med" len="med"/>
                      <a:tailEnd type="none" w="med" len="med"/>
                    </a:lnT>
                    <a:lnB w="12700" cap="flat" cmpd="sng" algn="ctr">
                      <a:solidFill>
                        <a:srgbClr val="84CBC5"/>
                      </a:solidFill>
                      <a:prstDash val="solid"/>
                      <a:round/>
                      <a:headEnd type="none" w="med" len="med"/>
                      <a:tailEnd type="none" w="med" len="med"/>
                    </a:lnB>
                    <a:lnTlToBr w="12700" cmpd="sng">
                      <a:noFill/>
                      <a:prstDash val="solid"/>
                    </a:lnTlToBr>
                    <a:lnBlToTr w="12700" cmpd="sng">
                      <a:noFill/>
                      <a:prstDash val="solid"/>
                    </a:lnBlToTr>
                    <a:solidFill>
                      <a:srgbClr val="FCEBB6"/>
                    </a:solidFill>
                  </a:tcPr>
                </a:tc>
                <a:extLst>
                  <a:ext uri="{0D108BD9-81ED-4DB2-BD59-A6C34878D82A}">
                    <a16:rowId xmlns="" xmlns:a16="http://schemas.microsoft.com/office/drawing/2014/main" val="10000"/>
                  </a:ext>
                </a:extLst>
              </a:tr>
              <a:tr h="1131863">
                <a:tc>
                  <a:txBody>
                    <a:bodyPr/>
                    <a:lstStyle>
                      <a:lvl1pPr marL="0" algn="l" defTabSz="914400" rtl="0" eaLnBrk="1" latinLnBrk="0" hangingPunct="1">
                        <a:defRPr sz="1800" kern="1200">
                          <a:solidFill>
                            <a:schemeClr val="dk1"/>
                          </a:solidFill>
                          <a:latin typeface="Arial Unicode MS"/>
                          <a:ea typeface="微軟正黑體"/>
                        </a:defRPr>
                      </a:lvl1pPr>
                      <a:lvl2pPr marL="457200" algn="l" defTabSz="914400" rtl="0" eaLnBrk="1" latinLnBrk="0" hangingPunct="1">
                        <a:defRPr sz="1800" kern="1200">
                          <a:solidFill>
                            <a:schemeClr val="dk1"/>
                          </a:solidFill>
                          <a:latin typeface="Arial Unicode MS"/>
                          <a:ea typeface="微軟正黑體"/>
                        </a:defRPr>
                      </a:lvl2pPr>
                      <a:lvl3pPr marL="914400" algn="l" defTabSz="914400" rtl="0" eaLnBrk="1" latinLnBrk="0" hangingPunct="1">
                        <a:defRPr sz="1800" kern="1200">
                          <a:solidFill>
                            <a:schemeClr val="dk1"/>
                          </a:solidFill>
                          <a:latin typeface="Arial Unicode MS"/>
                          <a:ea typeface="微軟正黑體"/>
                        </a:defRPr>
                      </a:lvl3pPr>
                      <a:lvl4pPr marL="1371600" algn="l" defTabSz="914400" rtl="0" eaLnBrk="1" latinLnBrk="0" hangingPunct="1">
                        <a:defRPr sz="1800" kern="1200">
                          <a:solidFill>
                            <a:schemeClr val="dk1"/>
                          </a:solidFill>
                          <a:latin typeface="Arial Unicode MS"/>
                          <a:ea typeface="微軟正黑體"/>
                        </a:defRPr>
                      </a:lvl4pPr>
                      <a:lvl5pPr marL="1828800" algn="l" defTabSz="914400" rtl="0" eaLnBrk="1" latinLnBrk="0" hangingPunct="1">
                        <a:defRPr sz="1800" kern="1200">
                          <a:solidFill>
                            <a:schemeClr val="dk1"/>
                          </a:solidFill>
                          <a:latin typeface="Arial Unicode MS"/>
                          <a:ea typeface="微軟正黑體"/>
                        </a:defRPr>
                      </a:lvl5pPr>
                      <a:lvl6pPr marL="2286000" algn="l" defTabSz="914400" rtl="0" eaLnBrk="1" latinLnBrk="0" hangingPunct="1">
                        <a:defRPr sz="1800" kern="1200">
                          <a:solidFill>
                            <a:schemeClr val="dk1"/>
                          </a:solidFill>
                          <a:latin typeface="Arial Unicode MS"/>
                          <a:ea typeface="微軟正黑體"/>
                        </a:defRPr>
                      </a:lvl6pPr>
                      <a:lvl7pPr marL="2743200" algn="l" defTabSz="914400" rtl="0" eaLnBrk="1" latinLnBrk="0" hangingPunct="1">
                        <a:defRPr sz="1800" kern="1200">
                          <a:solidFill>
                            <a:schemeClr val="dk1"/>
                          </a:solidFill>
                          <a:latin typeface="Arial Unicode MS"/>
                          <a:ea typeface="微軟正黑體"/>
                        </a:defRPr>
                      </a:lvl7pPr>
                      <a:lvl8pPr marL="3200400" algn="l" defTabSz="914400" rtl="0" eaLnBrk="1" latinLnBrk="0" hangingPunct="1">
                        <a:defRPr sz="1800" kern="1200">
                          <a:solidFill>
                            <a:schemeClr val="dk1"/>
                          </a:solidFill>
                          <a:latin typeface="Arial Unicode MS"/>
                          <a:ea typeface="微軟正黑體"/>
                        </a:defRPr>
                      </a:lvl8pPr>
                      <a:lvl9pPr marL="3657600" algn="l" defTabSz="914400" rtl="0" eaLnBrk="1" latinLnBrk="0" hangingPunct="1">
                        <a:defRPr sz="1800" kern="1200">
                          <a:solidFill>
                            <a:schemeClr val="dk1"/>
                          </a:solidFill>
                          <a:latin typeface="Arial Unicode MS"/>
                          <a:ea typeface="微軟正黑體"/>
                        </a:defRPr>
                      </a:lvl9pPr>
                    </a:lstStyle>
                    <a:p>
                      <a:pPr algn="ctr" latinLnBrk="1">
                        <a:lnSpc>
                          <a:spcPct val="150000"/>
                        </a:lnSpc>
                      </a:pPr>
                      <a:r>
                        <a:rPr lang="zh-TW" altLang="en-US" sz="2300" b="0" baseline="0" dirty="0">
                          <a:solidFill>
                            <a:schemeClr val="tx1"/>
                          </a:solidFill>
                          <a:latin typeface="微軟正黑體" pitchFamily="34" charset="-120"/>
                          <a:ea typeface="微軟正黑體" pitchFamily="34" charset="-120"/>
                          <a:cs typeface="Arial" pitchFamily="34" charset="0"/>
                        </a:rPr>
                        <a:t>專用垃圾袋的尺寸有哪些？</a:t>
                      </a:r>
                      <a:endParaRPr lang="en-US" altLang="zh-TW" sz="2300" b="0" baseline="0" dirty="0">
                        <a:solidFill>
                          <a:schemeClr val="tx1"/>
                        </a:solidFill>
                        <a:latin typeface="微軟正黑體" pitchFamily="34" charset="-120"/>
                        <a:ea typeface="微軟正黑體" pitchFamily="34" charset="-120"/>
                        <a:cs typeface="Arial" pitchFamily="34" charset="0"/>
                      </a:endParaRPr>
                    </a:p>
                  </a:txBody>
                  <a:tcPr anchor="ctr">
                    <a:lnL w="28575" cap="flat" cmpd="sng" algn="ctr">
                      <a:solidFill>
                        <a:srgbClr val="84CBC5"/>
                      </a:solidFill>
                      <a:prstDash val="solid"/>
                      <a:round/>
                      <a:headEnd type="none" w="med" len="med"/>
                      <a:tailEnd type="none" w="med" len="med"/>
                    </a:lnL>
                    <a:lnR w="28575" cap="flat" cmpd="sng" algn="ctr">
                      <a:solidFill>
                        <a:srgbClr val="84CBC5"/>
                      </a:solidFill>
                      <a:prstDash val="solid"/>
                      <a:round/>
                      <a:headEnd type="none" w="med" len="med"/>
                      <a:tailEnd type="none" w="med" len="med"/>
                    </a:lnR>
                    <a:lnT w="12700" cap="flat" cmpd="sng" algn="ctr">
                      <a:solidFill>
                        <a:srgbClr val="84CBC5"/>
                      </a:solidFill>
                      <a:prstDash val="solid"/>
                      <a:round/>
                      <a:headEnd type="none" w="med" len="med"/>
                      <a:tailEnd type="none" w="med" len="med"/>
                    </a:lnT>
                    <a:lnB w="12700" cap="flat" cmpd="sng" algn="ctr">
                      <a:solidFill>
                        <a:srgbClr val="84CBC5"/>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 xmlns:a16="http://schemas.microsoft.com/office/drawing/2014/main" val="10003"/>
                  </a:ext>
                </a:extLst>
              </a:tr>
              <a:tr h="761632">
                <a:tc>
                  <a:txBody>
                    <a:bodyPr/>
                    <a:lstStyle>
                      <a:lvl1pPr marL="0" algn="l" defTabSz="914400" rtl="0" eaLnBrk="1" latinLnBrk="0" hangingPunct="1">
                        <a:defRPr sz="1800" kern="1200">
                          <a:solidFill>
                            <a:schemeClr val="dk1"/>
                          </a:solidFill>
                          <a:latin typeface="Arial Unicode MS"/>
                          <a:ea typeface="微軟正黑體"/>
                        </a:defRPr>
                      </a:lvl1pPr>
                      <a:lvl2pPr marL="457200" algn="l" defTabSz="914400" rtl="0" eaLnBrk="1" latinLnBrk="0" hangingPunct="1">
                        <a:defRPr sz="1800" kern="1200">
                          <a:solidFill>
                            <a:schemeClr val="dk1"/>
                          </a:solidFill>
                          <a:latin typeface="Arial Unicode MS"/>
                          <a:ea typeface="微軟正黑體"/>
                        </a:defRPr>
                      </a:lvl2pPr>
                      <a:lvl3pPr marL="914400" algn="l" defTabSz="914400" rtl="0" eaLnBrk="1" latinLnBrk="0" hangingPunct="1">
                        <a:defRPr sz="1800" kern="1200">
                          <a:solidFill>
                            <a:schemeClr val="dk1"/>
                          </a:solidFill>
                          <a:latin typeface="Arial Unicode MS"/>
                          <a:ea typeface="微軟正黑體"/>
                        </a:defRPr>
                      </a:lvl3pPr>
                      <a:lvl4pPr marL="1371600" algn="l" defTabSz="914400" rtl="0" eaLnBrk="1" latinLnBrk="0" hangingPunct="1">
                        <a:defRPr sz="1800" kern="1200">
                          <a:solidFill>
                            <a:schemeClr val="dk1"/>
                          </a:solidFill>
                          <a:latin typeface="Arial Unicode MS"/>
                          <a:ea typeface="微軟正黑體"/>
                        </a:defRPr>
                      </a:lvl4pPr>
                      <a:lvl5pPr marL="1828800" algn="l" defTabSz="914400" rtl="0" eaLnBrk="1" latinLnBrk="0" hangingPunct="1">
                        <a:defRPr sz="1800" kern="1200">
                          <a:solidFill>
                            <a:schemeClr val="dk1"/>
                          </a:solidFill>
                          <a:latin typeface="Arial Unicode MS"/>
                          <a:ea typeface="微軟正黑體"/>
                        </a:defRPr>
                      </a:lvl5pPr>
                      <a:lvl6pPr marL="2286000" algn="l" defTabSz="914400" rtl="0" eaLnBrk="1" latinLnBrk="0" hangingPunct="1">
                        <a:defRPr sz="1800" kern="1200">
                          <a:solidFill>
                            <a:schemeClr val="dk1"/>
                          </a:solidFill>
                          <a:latin typeface="Arial Unicode MS"/>
                          <a:ea typeface="微軟正黑體"/>
                        </a:defRPr>
                      </a:lvl6pPr>
                      <a:lvl7pPr marL="2743200" algn="l" defTabSz="914400" rtl="0" eaLnBrk="1" latinLnBrk="0" hangingPunct="1">
                        <a:defRPr sz="1800" kern="1200">
                          <a:solidFill>
                            <a:schemeClr val="dk1"/>
                          </a:solidFill>
                          <a:latin typeface="Arial Unicode MS"/>
                          <a:ea typeface="微軟正黑體"/>
                        </a:defRPr>
                      </a:lvl7pPr>
                      <a:lvl8pPr marL="3200400" algn="l" defTabSz="914400" rtl="0" eaLnBrk="1" latinLnBrk="0" hangingPunct="1">
                        <a:defRPr sz="1800" kern="1200">
                          <a:solidFill>
                            <a:schemeClr val="dk1"/>
                          </a:solidFill>
                          <a:latin typeface="Arial Unicode MS"/>
                          <a:ea typeface="微軟正黑體"/>
                        </a:defRPr>
                      </a:lvl8pPr>
                      <a:lvl9pPr marL="3657600" algn="l" defTabSz="914400" rtl="0" eaLnBrk="1" latinLnBrk="0" hangingPunct="1">
                        <a:defRPr sz="1800" kern="1200">
                          <a:solidFill>
                            <a:schemeClr val="dk1"/>
                          </a:solidFill>
                          <a:latin typeface="Arial Unicode MS"/>
                          <a:ea typeface="微軟正黑體"/>
                        </a:defRPr>
                      </a:lvl9pPr>
                    </a:lstStyle>
                    <a:p>
                      <a:pPr algn="ctr" latinLnBrk="1">
                        <a:lnSpc>
                          <a:spcPct val="150000"/>
                        </a:lnSpc>
                      </a:pPr>
                      <a:r>
                        <a:rPr lang="zh-TW" altLang="en-US" sz="2500" b="1" baseline="0" dirty="0">
                          <a:solidFill>
                            <a:srgbClr val="C00000"/>
                          </a:solidFill>
                          <a:latin typeface="微軟正黑體" pitchFamily="34" charset="-120"/>
                          <a:ea typeface="微軟正黑體" pitchFamily="34" charset="-120"/>
                          <a:cs typeface="Arial" pitchFamily="34" charset="0"/>
                        </a:rPr>
                        <a:t>解答</a:t>
                      </a:r>
                      <a:endParaRPr lang="ko-KR" altLang="en-US" sz="2500" b="1" baseline="0" dirty="0">
                        <a:solidFill>
                          <a:srgbClr val="C00000"/>
                        </a:solidFill>
                        <a:latin typeface="微軟正黑體" pitchFamily="34" charset="-120"/>
                        <a:cs typeface="Arial" pitchFamily="34" charset="0"/>
                      </a:endParaRPr>
                    </a:p>
                  </a:txBody>
                  <a:tcPr anchor="ctr">
                    <a:lnL w="28575" cap="flat" cmpd="sng" algn="ctr">
                      <a:solidFill>
                        <a:srgbClr val="84CBC5"/>
                      </a:solidFill>
                      <a:prstDash val="solid"/>
                      <a:round/>
                      <a:headEnd type="none" w="med" len="med"/>
                      <a:tailEnd type="none" w="med" len="med"/>
                    </a:lnL>
                    <a:lnR w="28575" cap="flat" cmpd="sng" algn="ctr">
                      <a:solidFill>
                        <a:srgbClr val="84CBC5"/>
                      </a:solidFill>
                      <a:prstDash val="solid"/>
                      <a:round/>
                      <a:headEnd type="none" w="med" len="med"/>
                      <a:tailEnd type="none" w="med" len="med"/>
                    </a:lnR>
                    <a:lnT w="12700" cap="flat" cmpd="sng" algn="ctr">
                      <a:solidFill>
                        <a:srgbClr val="84CBC5"/>
                      </a:solidFill>
                      <a:prstDash val="solid"/>
                      <a:round/>
                      <a:headEnd type="none" w="med" len="med"/>
                      <a:tailEnd type="none" w="med" len="med"/>
                    </a:lnT>
                    <a:lnB w="12700" cap="flat" cmpd="sng" algn="ctr">
                      <a:solidFill>
                        <a:srgbClr val="84CBC5"/>
                      </a:solidFill>
                      <a:prstDash val="solid"/>
                      <a:round/>
                      <a:headEnd type="none" w="med" len="med"/>
                      <a:tailEnd type="none" w="med" len="med"/>
                    </a:lnB>
                    <a:lnTlToBr w="12700" cmpd="sng">
                      <a:noFill/>
                      <a:prstDash val="solid"/>
                    </a:lnTlToBr>
                    <a:lnBlToTr w="12700" cmpd="sng">
                      <a:noFill/>
                      <a:prstDash val="solid"/>
                    </a:lnBlToTr>
                    <a:solidFill>
                      <a:srgbClr val="FCEBB6"/>
                    </a:solidFill>
                  </a:tcPr>
                </a:tc>
                <a:extLst>
                  <a:ext uri="{0D108BD9-81ED-4DB2-BD59-A6C34878D82A}">
                    <a16:rowId xmlns="" xmlns:a16="http://schemas.microsoft.com/office/drawing/2014/main" val="10002"/>
                  </a:ext>
                </a:extLst>
              </a:tr>
              <a:tr h="1052547">
                <a:tc>
                  <a:txBody>
                    <a:bodyPr/>
                    <a:lstStyle>
                      <a:lvl1pPr marL="0" algn="l" defTabSz="914400" rtl="0" eaLnBrk="1" latinLnBrk="0" hangingPunct="1">
                        <a:defRPr sz="1800" kern="1200">
                          <a:solidFill>
                            <a:schemeClr val="dk1"/>
                          </a:solidFill>
                          <a:latin typeface="Arial Unicode MS"/>
                          <a:ea typeface="微軟正黑體"/>
                        </a:defRPr>
                      </a:lvl1pPr>
                      <a:lvl2pPr marL="457200" algn="l" defTabSz="914400" rtl="0" eaLnBrk="1" latinLnBrk="0" hangingPunct="1">
                        <a:defRPr sz="1800" kern="1200">
                          <a:solidFill>
                            <a:schemeClr val="dk1"/>
                          </a:solidFill>
                          <a:latin typeface="Arial Unicode MS"/>
                          <a:ea typeface="微軟正黑體"/>
                        </a:defRPr>
                      </a:lvl2pPr>
                      <a:lvl3pPr marL="914400" algn="l" defTabSz="914400" rtl="0" eaLnBrk="1" latinLnBrk="0" hangingPunct="1">
                        <a:defRPr sz="1800" kern="1200">
                          <a:solidFill>
                            <a:schemeClr val="dk1"/>
                          </a:solidFill>
                          <a:latin typeface="Arial Unicode MS"/>
                          <a:ea typeface="微軟正黑體"/>
                        </a:defRPr>
                      </a:lvl3pPr>
                      <a:lvl4pPr marL="1371600" algn="l" defTabSz="914400" rtl="0" eaLnBrk="1" latinLnBrk="0" hangingPunct="1">
                        <a:defRPr sz="1800" kern="1200">
                          <a:solidFill>
                            <a:schemeClr val="dk1"/>
                          </a:solidFill>
                          <a:latin typeface="Arial Unicode MS"/>
                          <a:ea typeface="微軟正黑體"/>
                        </a:defRPr>
                      </a:lvl4pPr>
                      <a:lvl5pPr marL="1828800" algn="l" defTabSz="914400" rtl="0" eaLnBrk="1" latinLnBrk="0" hangingPunct="1">
                        <a:defRPr sz="1800" kern="1200">
                          <a:solidFill>
                            <a:schemeClr val="dk1"/>
                          </a:solidFill>
                          <a:latin typeface="Arial Unicode MS"/>
                          <a:ea typeface="微軟正黑體"/>
                        </a:defRPr>
                      </a:lvl5pPr>
                      <a:lvl6pPr marL="2286000" algn="l" defTabSz="914400" rtl="0" eaLnBrk="1" latinLnBrk="0" hangingPunct="1">
                        <a:defRPr sz="1800" kern="1200">
                          <a:solidFill>
                            <a:schemeClr val="dk1"/>
                          </a:solidFill>
                          <a:latin typeface="Arial Unicode MS"/>
                          <a:ea typeface="微軟正黑體"/>
                        </a:defRPr>
                      </a:lvl6pPr>
                      <a:lvl7pPr marL="2743200" algn="l" defTabSz="914400" rtl="0" eaLnBrk="1" latinLnBrk="0" hangingPunct="1">
                        <a:defRPr sz="1800" kern="1200">
                          <a:solidFill>
                            <a:schemeClr val="dk1"/>
                          </a:solidFill>
                          <a:latin typeface="Arial Unicode MS"/>
                          <a:ea typeface="微軟正黑體"/>
                        </a:defRPr>
                      </a:lvl7pPr>
                      <a:lvl8pPr marL="3200400" algn="l" defTabSz="914400" rtl="0" eaLnBrk="1" latinLnBrk="0" hangingPunct="1">
                        <a:defRPr sz="1800" kern="1200">
                          <a:solidFill>
                            <a:schemeClr val="dk1"/>
                          </a:solidFill>
                          <a:latin typeface="Arial Unicode MS"/>
                          <a:ea typeface="微軟正黑體"/>
                        </a:defRPr>
                      </a:lvl8pPr>
                      <a:lvl9pPr marL="3657600" algn="l" defTabSz="914400" rtl="0" eaLnBrk="1" latinLnBrk="0" hangingPunct="1">
                        <a:defRPr sz="1800" kern="1200">
                          <a:solidFill>
                            <a:schemeClr val="dk1"/>
                          </a:solidFill>
                          <a:latin typeface="Arial Unicode MS"/>
                          <a:ea typeface="微軟正黑體"/>
                        </a:defRPr>
                      </a:lvl9pPr>
                    </a:lstStyle>
                    <a:p>
                      <a:pPr algn="just" latinLnBrk="1">
                        <a:lnSpc>
                          <a:spcPct val="150000"/>
                        </a:lnSpc>
                      </a:pPr>
                      <a:r>
                        <a:rPr lang="zh-TW" altLang="en-US" sz="2300" b="0" kern="1200" baseline="0" dirty="0">
                          <a:solidFill>
                            <a:schemeClr val="tx1"/>
                          </a:solidFill>
                          <a:latin typeface="微軟正黑體" pitchFamily="34" charset="-120"/>
                          <a:ea typeface="微軟正黑體" pitchFamily="34" charset="-120"/>
                          <a:cs typeface="Arial" pitchFamily="34" charset="0"/>
                        </a:rPr>
                        <a:t>本局目前使用</a:t>
                      </a:r>
                      <a:r>
                        <a:rPr lang="en-US" altLang="zh-TW" sz="2300" b="0" kern="1200" baseline="0" dirty="0">
                          <a:solidFill>
                            <a:schemeClr val="tx1"/>
                          </a:solidFill>
                          <a:latin typeface="微軟正黑體" pitchFamily="34" charset="-120"/>
                          <a:ea typeface="微軟正黑體" pitchFamily="34" charset="-120"/>
                          <a:cs typeface="Arial" pitchFamily="34" charset="0"/>
                        </a:rPr>
                        <a:t>33</a:t>
                      </a:r>
                      <a:r>
                        <a:rPr lang="zh-TW" altLang="en-US" sz="2300" b="0" kern="1200" baseline="0" dirty="0">
                          <a:solidFill>
                            <a:schemeClr val="tx1"/>
                          </a:solidFill>
                          <a:latin typeface="微軟正黑體" pitchFamily="34" charset="-120"/>
                          <a:ea typeface="微軟正黑體" pitchFamily="34" charset="-120"/>
                          <a:cs typeface="Arial" pitchFamily="34" charset="0"/>
                        </a:rPr>
                        <a:t>公升及</a:t>
                      </a:r>
                      <a:r>
                        <a:rPr lang="en-US" altLang="zh-TW" sz="2300" b="0" kern="1200" baseline="0" dirty="0">
                          <a:solidFill>
                            <a:schemeClr val="tx1"/>
                          </a:solidFill>
                          <a:latin typeface="微軟正黑體" pitchFamily="34" charset="-120"/>
                          <a:ea typeface="微軟正黑體" pitchFamily="34" charset="-120"/>
                          <a:cs typeface="Arial" pitchFamily="34" charset="0"/>
                        </a:rPr>
                        <a:t>120</a:t>
                      </a:r>
                      <a:r>
                        <a:rPr lang="zh-TW" altLang="en-US" sz="2300" b="0" kern="1200" baseline="0" dirty="0">
                          <a:solidFill>
                            <a:schemeClr val="tx1"/>
                          </a:solidFill>
                          <a:latin typeface="微軟正黑體" pitchFamily="34" charset="-120"/>
                          <a:ea typeface="微軟正黑體" pitchFamily="34" charset="-120"/>
                          <a:cs typeface="Arial" pitchFamily="34" charset="0"/>
                        </a:rPr>
                        <a:t>公升共</a:t>
                      </a:r>
                      <a:r>
                        <a:rPr lang="en-US" altLang="zh-TW" sz="2300" b="0" kern="1200" baseline="0" dirty="0">
                          <a:solidFill>
                            <a:schemeClr val="tx1"/>
                          </a:solidFill>
                          <a:latin typeface="微軟正黑體" pitchFamily="34" charset="-120"/>
                          <a:ea typeface="微軟正黑體" pitchFamily="34" charset="-120"/>
                          <a:cs typeface="Arial" pitchFamily="34" charset="0"/>
                        </a:rPr>
                        <a:t>2</a:t>
                      </a:r>
                      <a:r>
                        <a:rPr lang="zh-TW" altLang="en-US" sz="2300" b="0" kern="1200" baseline="0" dirty="0">
                          <a:solidFill>
                            <a:schemeClr val="tx1"/>
                          </a:solidFill>
                          <a:latin typeface="微軟正黑體" pitchFamily="34" charset="-120"/>
                          <a:ea typeface="微軟正黑體" pitchFamily="34" charset="-120"/>
                          <a:cs typeface="Arial" pitchFamily="34" charset="0"/>
                        </a:rPr>
                        <a:t>種尺寸專用垃圾袋，並採登記制販售，</a:t>
                      </a:r>
                      <a:r>
                        <a:rPr lang="en-US" altLang="zh-TW" sz="2300" b="0" kern="1200" baseline="0" dirty="0">
                          <a:solidFill>
                            <a:schemeClr val="tx1"/>
                          </a:solidFill>
                          <a:latin typeface="微軟正黑體" pitchFamily="34" charset="-120"/>
                          <a:ea typeface="微軟正黑體" pitchFamily="34" charset="-120"/>
                          <a:cs typeface="Arial" pitchFamily="34" charset="0"/>
                        </a:rPr>
                        <a:t>33</a:t>
                      </a:r>
                      <a:r>
                        <a:rPr lang="zh-TW" altLang="en-US" sz="2300" b="0" kern="1200" baseline="0" dirty="0">
                          <a:solidFill>
                            <a:schemeClr val="tx1"/>
                          </a:solidFill>
                          <a:latin typeface="微軟正黑體" pitchFamily="34" charset="-120"/>
                          <a:ea typeface="微軟正黑體" pitchFamily="34" charset="-120"/>
                          <a:cs typeface="Arial" pitchFamily="34" charset="0"/>
                        </a:rPr>
                        <a:t>公升每包計</a:t>
                      </a:r>
                      <a:r>
                        <a:rPr lang="en-US" altLang="zh-TW" sz="2300" b="0" kern="1200" baseline="0" dirty="0">
                          <a:solidFill>
                            <a:schemeClr val="tx1"/>
                          </a:solidFill>
                          <a:latin typeface="微軟正黑體" pitchFamily="34" charset="-120"/>
                          <a:ea typeface="微軟正黑體" pitchFamily="34" charset="-120"/>
                          <a:cs typeface="Arial" pitchFamily="34" charset="0"/>
                        </a:rPr>
                        <a:t>20</a:t>
                      </a:r>
                      <a:r>
                        <a:rPr lang="zh-TW" altLang="en-US" sz="2300" b="0" kern="1200" baseline="0" dirty="0">
                          <a:solidFill>
                            <a:schemeClr val="tx1"/>
                          </a:solidFill>
                          <a:latin typeface="微軟正黑體" pitchFamily="34" charset="-120"/>
                          <a:ea typeface="微軟正黑體" pitchFamily="34" charset="-120"/>
                          <a:cs typeface="Arial" pitchFamily="34" charset="0"/>
                        </a:rPr>
                        <a:t>個專用垃圾袋，售價</a:t>
                      </a:r>
                      <a:r>
                        <a:rPr lang="en-US" altLang="zh-TW" sz="2300" b="0" kern="1200" baseline="0" dirty="0">
                          <a:solidFill>
                            <a:schemeClr val="tx1"/>
                          </a:solidFill>
                          <a:latin typeface="微軟正黑體" pitchFamily="34" charset="-120"/>
                          <a:ea typeface="微軟正黑體" pitchFamily="34" charset="-120"/>
                          <a:cs typeface="Arial" pitchFamily="34" charset="0"/>
                        </a:rPr>
                        <a:t>250</a:t>
                      </a:r>
                      <a:r>
                        <a:rPr lang="zh-TW" altLang="en-US" sz="2300" b="0" kern="1200" baseline="0" dirty="0">
                          <a:solidFill>
                            <a:schemeClr val="tx1"/>
                          </a:solidFill>
                          <a:latin typeface="微軟正黑體" pitchFamily="34" charset="-120"/>
                          <a:ea typeface="微軟正黑體" pitchFamily="34" charset="-120"/>
                          <a:cs typeface="Arial" pitchFamily="34" charset="0"/>
                        </a:rPr>
                        <a:t>元，</a:t>
                      </a:r>
                      <a:r>
                        <a:rPr lang="en-US" altLang="zh-TW" sz="2300" b="0" kern="1200" baseline="0" dirty="0">
                          <a:solidFill>
                            <a:schemeClr val="tx1"/>
                          </a:solidFill>
                          <a:latin typeface="微軟正黑體" pitchFamily="34" charset="-120"/>
                          <a:ea typeface="微軟正黑體" pitchFamily="34" charset="-120"/>
                          <a:cs typeface="Arial" pitchFamily="34" charset="0"/>
                        </a:rPr>
                        <a:t>120</a:t>
                      </a:r>
                      <a:r>
                        <a:rPr lang="zh-TW" altLang="en-US" sz="2300" b="0" kern="1200" baseline="0" dirty="0">
                          <a:solidFill>
                            <a:schemeClr val="tx1"/>
                          </a:solidFill>
                          <a:latin typeface="微軟正黑體" pitchFamily="34" charset="-120"/>
                          <a:ea typeface="微軟正黑體" pitchFamily="34" charset="-120"/>
                          <a:cs typeface="Arial" pitchFamily="34" charset="0"/>
                        </a:rPr>
                        <a:t>公升每包計</a:t>
                      </a:r>
                      <a:r>
                        <a:rPr lang="en-US" altLang="zh-TW" sz="2300" b="0" kern="1200" baseline="0" dirty="0">
                          <a:solidFill>
                            <a:schemeClr val="tx1"/>
                          </a:solidFill>
                          <a:latin typeface="微軟正黑體" pitchFamily="34" charset="-120"/>
                          <a:ea typeface="微軟正黑體" pitchFamily="34" charset="-120"/>
                          <a:cs typeface="Arial" pitchFamily="34" charset="0"/>
                        </a:rPr>
                        <a:t>5</a:t>
                      </a:r>
                      <a:r>
                        <a:rPr lang="zh-TW" altLang="en-US" sz="2300" b="0" kern="1200" baseline="0" dirty="0">
                          <a:solidFill>
                            <a:schemeClr val="tx1"/>
                          </a:solidFill>
                          <a:latin typeface="微軟正黑體" pitchFamily="34" charset="-120"/>
                          <a:ea typeface="微軟正黑體" pitchFamily="34" charset="-120"/>
                          <a:cs typeface="Arial" pitchFamily="34" charset="0"/>
                        </a:rPr>
                        <a:t>個專用垃圾袋，售價</a:t>
                      </a:r>
                      <a:r>
                        <a:rPr lang="en-US" altLang="zh-TW" sz="2300" b="0" kern="1200" baseline="0" dirty="0">
                          <a:solidFill>
                            <a:schemeClr val="tx1"/>
                          </a:solidFill>
                          <a:latin typeface="微軟正黑體" pitchFamily="34" charset="-120"/>
                          <a:ea typeface="微軟正黑體" pitchFamily="34" charset="-120"/>
                          <a:cs typeface="Arial" pitchFamily="34" charset="0"/>
                        </a:rPr>
                        <a:t>228</a:t>
                      </a:r>
                      <a:r>
                        <a:rPr lang="zh-TW" altLang="en-US" sz="2300" b="0" kern="1200" baseline="0" dirty="0">
                          <a:solidFill>
                            <a:schemeClr val="tx1"/>
                          </a:solidFill>
                          <a:latin typeface="微軟正黑體" pitchFamily="34" charset="-120"/>
                          <a:ea typeface="微軟正黑體" pitchFamily="34" charset="-120"/>
                          <a:cs typeface="Arial" pitchFamily="34" charset="0"/>
                        </a:rPr>
                        <a:t>元。</a:t>
                      </a:r>
                    </a:p>
                  </a:txBody>
                  <a:tcPr anchor="ctr">
                    <a:lnL w="28575" cap="flat" cmpd="sng" algn="ctr">
                      <a:solidFill>
                        <a:srgbClr val="84CBC5"/>
                      </a:solidFill>
                      <a:prstDash val="solid"/>
                      <a:round/>
                      <a:headEnd type="none" w="med" len="med"/>
                      <a:tailEnd type="none" w="med" len="med"/>
                    </a:lnL>
                    <a:lnR w="28575" cap="flat" cmpd="sng" algn="ctr">
                      <a:solidFill>
                        <a:srgbClr val="84CBC5"/>
                      </a:solidFill>
                      <a:prstDash val="solid"/>
                      <a:round/>
                      <a:headEnd type="none" w="med" len="med"/>
                      <a:tailEnd type="none" w="med" len="med"/>
                    </a:lnR>
                    <a:lnT w="12700" cap="flat" cmpd="sng" algn="ctr">
                      <a:solidFill>
                        <a:srgbClr val="84CBC5"/>
                      </a:solidFill>
                      <a:prstDash val="solid"/>
                      <a:round/>
                      <a:headEnd type="none" w="med" len="med"/>
                      <a:tailEnd type="none" w="med" len="med"/>
                    </a:lnT>
                    <a:lnB w="28575" cap="flat" cmpd="sng" algn="ctr">
                      <a:solidFill>
                        <a:srgbClr val="84CBC5"/>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 xmlns:a16="http://schemas.microsoft.com/office/drawing/2014/main" val="10004"/>
                  </a:ext>
                </a:extLst>
              </a:tr>
            </a:tbl>
          </a:graphicData>
        </a:graphic>
      </p:graphicFrame>
      <p:grpSp>
        <p:nvGrpSpPr>
          <p:cNvPr id="20" name="群組 19"/>
          <p:cNvGrpSpPr/>
          <p:nvPr/>
        </p:nvGrpSpPr>
        <p:grpSpPr>
          <a:xfrm>
            <a:off x="200472" y="1484784"/>
            <a:ext cx="2600015" cy="3752788"/>
            <a:chOff x="925488" y="1472476"/>
            <a:chExt cx="3098902" cy="4472868"/>
          </a:xfrm>
        </p:grpSpPr>
        <p:sp>
          <p:nvSpPr>
            <p:cNvPr id="21" name="Freeform 2"/>
            <p:cNvSpPr>
              <a:spLocks noChangeArrowheads="1"/>
            </p:cNvSpPr>
            <p:nvPr/>
          </p:nvSpPr>
          <p:spPr bwMode="auto">
            <a:xfrm>
              <a:off x="1420382" y="4576912"/>
              <a:ext cx="2230899" cy="566859"/>
            </a:xfrm>
            <a:custGeom>
              <a:avLst/>
              <a:gdLst>
                <a:gd name="T0" fmla="*/ 5208 w 8889"/>
                <a:gd name="T1" fmla="*/ 0 h 2263"/>
                <a:gd name="T2" fmla="*/ 5208 w 8889"/>
                <a:gd name="T3" fmla="*/ 0 h 2263"/>
                <a:gd name="T4" fmla="*/ 5208 w 8889"/>
                <a:gd name="T5" fmla="*/ 156 h 2263"/>
                <a:gd name="T6" fmla="*/ 5230 w 8889"/>
                <a:gd name="T7" fmla="*/ 222 h 2263"/>
                <a:gd name="T8" fmla="*/ 5296 w 8889"/>
                <a:gd name="T9" fmla="*/ 377 h 2263"/>
                <a:gd name="T10" fmla="*/ 5363 w 8889"/>
                <a:gd name="T11" fmla="*/ 621 h 2263"/>
                <a:gd name="T12" fmla="*/ 5363 w 8889"/>
                <a:gd name="T13" fmla="*/ 621 h 2263"/>
                <a:gd name="T14" fmla="*/ 5363 w 8889"/>
                <a:gd name="T15" fmla="*/ 643 h 2263"/>
                <a:gd name="T16" fmla="*/ 5363 w 8889"/>
                <a:gd name="T17" fmla="*/ 643 h 2263"/>
                <a:gd name="T18" fmla="*/ 4942 w 8889"/>
                <a:gd name="T19" fmla="*/ 975 h 2263"/>
                <a:gd name="T20" fmla="*/ 4521 w 8889"/>
                <a:gd name="T21" fmla="*/ 599 h 2263"/>
                <a:gd name="T22" fmla="*/ 4521 w 8889"/>
                <a:gd name="T23" fmla="*/ 599 h 2263"/>
                <a:gd name="T24" fmla="*/ 4609 w 8889"/>
                <a:gd name="T25" fmla="*/ 377 h 2263"/>
                <a:gd name="T26" fmla="*/ 4676 w 8889"/>
                <a:gd name="T27" fmla="*/ 244 h 2263"/>
                <a:gd name="T28" fmla="*/ 4698 w 8889"/>
                <a:gd name="T29" fmla="*/ 156 h 2263"/>
                <a:gd name="T30" fmla="*/ 4698 w 8889"/>
                <a:gd name="T31" fmla="*/ 156 h 2263"/>
                <a:gd name="T32" fmla="*/ 4698 w 8889"/>
                <a:gd name="T33" fmla="*/ 0 h 2263"/>
                <a:gd name="T34" fmla="*/ 177 w 8889"/>
                <a:gd name="T35" fmla="*/ 0 h 2263"/>
                <a:gd name="T36" fmla="*/ 0 w 8889"/>
                <a:gd name="T37" fmla="*/ 1020 h 2263"/>
                <a:gd name="T38" fmla="*/ 5496 w 8889"/>
                <a:gd name="T39" fmla="*/ 2262 h 2263"/>
                <a:gd name="T40" fmla="*/ 5961 w 8889"/>
                <a:gd name="T41" fmla="*/ 843 h 2263"/>
                <a:gd name="T42" fmla="*/ 8533 w 8889"/>
                <a:gd name="T43" fmla="*/ 843 h 2263"/>
                <a:gd name="T44" fmla="*/ 8888 w 8889"/>
                <a:gd name="T45" fmla="*/ 0 h 2263"/>
                <a:gd name="T46" fmla="*/ 5208 w 8889"/>
                <a:gd name="T47" fmla="*/ 0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89" h="2263">
                  <a:moveTo>
                    <a:pt x="5208" y="0"/>
                  </a:moveTo>
                  <a:lnTo>
                    <a:pt x="5208" y="0"/>
                  </a:lnTo>
                  <a:cubicBezTo>
                    <a:pt x="5208" y="156"/>
                    <a:pt x="5208" y="156"/>
                    <a:pt x="5208" y="156"/>
                  </a:cubicBezTo>
                  <a:cubicBezTo>
                    <a:pt x="5230" y="222"/>
                    <a:pt x="5230" y="222"/>
                    <a:pt x="5230" y="222"/>
                  </a:cubicBezTo>
                  <a:cubicBezTo>
                    <a:pt x="5252" y="288"/>
                    <a:pt x="5252" y="311"/>
                    <a:pt x="5296" y="377"/>
                  </a:cubicBezTo>
                  <a:cubicBezTo>
                    <a:pt x="5363" y="444"/>
                    <a:pt x="5385" y="532"/>
                    <a:pt x="5363" y="621"/>
                  </a:cubicBezTo>
                  <a:lnTo>
                    <a:pt x="5363" y="621"/>
                  </a:lnTo>
                  <a:cubicBezTo>
                    <a:pt x="5363" y="643"/>
                    <a:pt x="5363" y="643"/>
                    <a:pt x="5363" y="643"/>
                  </a:cubicBezTo>
                  <a:lnTo>
                    <a:pt x="5363" y="643"/>
                  </a:lnTo>
                  <a:cubicBezTo>
                    <a:pt x="5363" y="820"/>
                    <a:pt x="5164" y="975"/>
                    <a:pt x="4942" y="975"/>
                  </a:cubicBezTo>
                  <a:cubicBezTo>
                    <a:pt x="4721" y="975"/>
                    <a:pt x="4521" y="798"/>
                    <a:pt x="4521" y="599"/>
                  </a:cubicBezTo>
                  <a:lnTo>
                    <a:pt x="4521" y="599"/>
                  </a:lnTo>
                  <a:cubicBezTo>
                    <a:pt x="4521" y="510"/>
                    <a:pt x="4543" y="444"/>
                    <a:pt x="4609" y="377"/>
                  </a:cubicBezTo>
                  <a:cubicBezTo>
                    <a:pt x="4632" y="333"/>
                    <a:pt x="4654" y="288"/>
                    <a:pt x="4676" y="244"/>
                  </a:cubicBezTo>
                  <a:cubicBezTo>
                    <a:pt x="4698" y="156"/>
                    <a:pt x="4698" y="156"/>
                    <a:pt x="4698" y="156"/>
                  </a:cubicBezTo>
                  <a:lnTo>
                    <a:pt x="4698" y="156"/>
                  </a:lnTo>
                  <a:cubicBezTo>
                    <a:pt x="4698" y="0"/>
                    <a:pt x="4698" y="0"/>
                    <a:pt x="4698" y="0"/>
                  </a:cubicBezTo>
                  <a:cubicBezTo>
                    <a:pt x="177" y="0"/>
                    <a:pt x="177" y="0"/>
                    <a:pt x="177" y="0"/>
                  </a:cubicBezTo>
                  <a:cubicBezTo>
                    <a:pt x="111" y="554"/>
                    <a:pt x="0" y="1020"/>
                    <a:pt x="0" y="1020"/>
                  </a:cubicBezTo>
                  <a:cubicBezTo>
                    <a:pt x="5496" y="2262"/>
                    <a:pt x="5496" y="2262"/>
                    <a:pt x="5496" y="2262"/>
                  </a:cubicBezTo>
                  <a:cubicBezTo>
                    <a:pt x="5496" y="2262"/>
                    <a:pt x="5696" y="931"/>
                    <a:pt x="5961" y="843"/>
                  </a:cubicBezTo>
                  <a:cubicBezTo>
                    <a:pt x="6250" y="731"/>
                    <a:pt x="8001" y="1486"/>
                    <a:pt x="8533" y="843"/>
                  </a:cubicBezTo>
                  <a:cubicBezTo>
                    <a:pt x="8754" y="554"/>
                    <a:pt x="8866" y="244"/>
                    <a:pt x="8888" y="0"/>
                  </a:cubicBezTo>
                  <a:lnTo>
                    <a:pt x="5208" y="0"/>
                  </a:lnTo>
                </a:path>
              </a:pathLst>
            </a:custGeom>
            <a:solidFill>
              <a:srgbClr val="7CC8EC"/>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22" name="Freeform 3"/>
            <p:cNvSpPr>
              <a:spLocks noChangeArrowheads="1"/>
            </p:cNvSpPr>
            <p:nvPr/>
          </p:nvSpPr>
          <p:spPr bwMode="auto">
            <a:xfrm>
              <a:off x="3012458" y="2189906"/>
              <a:ext cx="783859" cy="683109"/>
            </a:xfrm>
            <a:custGeom>
              <a:avLst/>
              <a:gdLst>
                <a:gd name="T0" fmla="*/ 2393 w 3125"/>
                <a:gd name="T1" fmla="*/ 0 h 2727"/>
                <a:gd name="T2" fmla="*/ 2393 w 3125"/>
                <a:gd name="T3" fmla="*/ 0 h 2727"/>
                <a:gd name="T4" fmla="*/ 0 w 3125"/>
                <a:gd name="T5" fmla="*/ 0 h 2727"/>
                <a:gd name="T6" fmla="*/ 0 w 3125"/>
                <a:gd name="T7" fmla="*/ 2726 h 2727"/>
                <a:gd name="T8" fmla="*/ 399 w 3125"/>
                <a:gd name="T9" fmla="*/ 2726 h 2727"/>
                <a:gd name="T10" fmla="*/ 399 w 3125"/>
                <a:gd name="T11" fmla="*/ 2637 h 2727"/>
                <a:gd name="T12" fmla="*/ 376 w 3125"/>
                <a:gd name="T13" fmla="*/ 2571 h 2727"/>
                <a:gd name="T14" fmla="*/ 310 w 3125"/>
                <a:gd name="T15" fmla="*/ 2415 h 2727"/>
                <a:gd name="T16" fmla="*/ 244 w 3125"/>
                <a:gd name="T17" fmla="*/ 2171 h 2727"/>
                <a:gd name="T18" fmla="*/ 244 w 3125"/>
                <a:gd name="T19" fmla="*/ 2171 h 2727"/>
                <a:gd name="T20" fmla="*/ 244 w 3125"/>
                <a:gd name="T21" fmla="*/ 2149 h 2727"/>
                <a:gd name="T22" fmla="*/ 244 w 3125"/>
                <a:gd name="T23" fmla="*/ 2149 h 2727"/>
                <a:gd name="T24" fmla="*/ 665 w 3125"/>
                <a:gd name="T25" fmla="*/ 1817 h 2727"/>
                <a:gd name="T26" fmla="*/ 1085 w 3125"/>
                <a:gd name="T27" fmla="*/ 2194 h 2727"/>
                <a:gd name="T28" fmla="*/ 1085 w 3125"/>
                <a:gd name="T29" fmla="*/ 2194 h 2727"/>
                <a:gd name="T30" fmla="*/ 1019 w 3125"/>
                <a:gd name="T31" fmla="*/ 2415 h 2727"/>
                <a:gd name="T32" fmla="*/ 931 w 3125"/>
                <a:gd name="T33" fmla="*/ 2549 h 2727"/>
                <a:gd name="T34" fmla="*/ 908 w 3125"/>
                <a:gd name="T35" fmla="*/ 2637 h 2727"/>
                <a:gd name="T36" fmla="*/ 908 w 3125"/>
                <a:gd name="T37" fmla="*/ 2637 h 2727"/>
                <a:gd name="T38" fmla="*/ 908 w 3125"/>
                <a:gd name="T39" fmla="*/ 2726 h 2727"/>
                <a:gd name="T40" fmla="*/ 3080 w 3125"/>
                <a:gd name="T41" fmla="*/ 2726 h 2727"/>
                <a:gd name="T42" fmla="*/ 2393 w 3125"/>
                <a:gd name="T43"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25" h="2727">
                  <a:moveTo>
                    <a:pt x="2393" y="0"/>
                  </a:moveTo>
                  <a:lnTo>
                    <a:pt x="2393" y="0"/>
                  </a:lnTo>
                  <a:cubicBezTo>
                    <a:pt x="0" y="0"/>
                    <a:pt x="0" y="0"/>
                    <a:pt x="0" y="0"/>
                  </a:cubicBezTo>
                  <a:cubicBezTo>
                    <a:pt x="0" y="2726"/>
                    <a:pt x="0" y="2726"/>
                    <a:pt x="0" y="2726"/>
                  </a:cubicBezTo>
                  <a:cubicBezTo>
                    <a:pt x="399" y="2726"/>
                    <a:pt x="399" y="2726"/>
                    <a:pt x="399" y="2726"/>
                  </a:cubicBezTo>
                  <a:cubicBezTo>
                    <a:pt x="399" y="2637"/>
                    <a:pt x="399" y="2637"/>
                    <a:pt x="399" y="2637"/>
                  </a:cubicBezTo>
                  <a:cubicBezTo>
                    <a:pt x="376" y="2571"/>
                    <a:pt x="376" y="2571"/>
                    <a:pt x="376" y="2571"/>
                  </a:cubicBezTo>
                  <a:cubicBezTo>
                    <a:pt x="376" y="2504"/>
                    <a:pt x="354" y="2482"/>
                    <a:pt x="310" y="2415"/>
                  </a:cubicBezTo>
                  <a:cubicBezTo>
                    <a:pt x="244" y="2349"/>
                    <a:pt x="244" y="2260"/>
                    <a:pt x="244" y="2171"/>
                  </a:cubicBezTo>
                  <a:lnTo>
                    <a:pt x="244" y="2171"/>
                  </a:lnTo>
                  <a:cubicBezTo>
                    <a:pt x="244" y="2149"/>
                    <a:pt x="244" y="2149"/>
                    <a:pt x="244" y="2149"/>
                  </a:cubicBezTo>
                  <a:lnTo>
                    <a:pt x="244" y="2149"/>
                  </a:lnTo>
                  <a:cubicBezTo>
                    <a:pt x="266" y="1972"/>
                    <a:pt x="443" y="1817"/>
                    <a:pt x="665" y="1817"/>
                  </a:cubicBezTo>
                  <a:cubicBezTo>
                    <a:pt x="886" y="1817"/>
                    <a:pt x="1085" y="1994"/>
                    <a:pt x="1085" y="2194"/>
                  </a:cubicBezTo>
                  <a:lnTo>
                    <a:pt x="1085" y="2194"/>
                  </a:lnTo>
                  <a:cubicBezTo>
                    <a:pt x="1085" y="2282"/>
                    <a:pt x="1063" y="2349"/>
                    <a:pt x="1019" y="2415"/>
                  </a:cubicBezTo>
                  <a:cubicBezTo>
                    <a:pt x="975" y="2460"/>
                    <a:pt x="953" y="2504"/>
                    <a:pt x="931" y="2549"/>
                  </a:cubicBezTo>
                  <a:cubicBezTo>
                    <a:pt x="908" y="2637"/>
                    <a:pt x="908" y="2637"/>
                    <a:pt x="908" y="2637"/>
                  </a:cubicBezTo>
                  <a:lnTo>
                    <a:pt x="908" y="2637"/>
                  </a:lnTo>
                  <a:cubicBezTo>
                    <a:pt x="908" y="2726"/>
                    <a:pt x="908" y="2726"/>
                    <a:pt x="908" y="2726"/>
                  </a:cubicBezTo>
                  <a:cubicBezTo>
                    <a:pt x="3080" y="2726"/>
                    <a:pt x="3080" y="2726"/>
                    <a:pt x="3080" y="2726"/>
                  </a:cubicBezTo>
                  <a:cubicBezTo>
                    <a:pt x="3124" y="2017"/>
                    <a:pt x="3036" y="997"/>
                    <a:pt x="2393" y="0"/>
                  </a:cubicBezTo>
                </a:path>
              </a:pathLst>
            </a:custGeom>
            <a:solidFill>
              <a:srgbClr val="84CBC5"/>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23" name="Freeform 4"/>
            <p:cNvSpPr>
              <a:spLocks noChangeArrowheads="1"/>
            </p:cNvSpPr>
            <p:nvPr/>
          </p:nvSpPr>
          <p:spPr bwMode="auto">
            <a:xfrm>
              <a:off x="1765812" y="2985944"/>
              <a:ext cx="1128182" cy="683109"/>
            </a:xfrm>
            <a:custGeom>
              <a:avLst/>
              <a:gdLst>
                <a:gd name="T0" fmla="*/ 4499 w 4500"/>
                <a:gd name="T1" fmla="*/ 0 h 2727"/>
                <a:gd name="T2" fmla="*/ 4499 w 4500"/>
                <a:gd name="T3" fmla="*/ 0 h 2727"/>
                <a:gd name="T4" fmla="*/ 0 w 4500"/>
                <a:gd name="T5" fmla="*/ 0 h 2727"/>
                <a:gd name="T6" fmla="*/ 0 w 4500"/>
                <a:gd name="T7" fmla="*/ 2726 h 2727"/>
                <a:gd name="T8" fmla="*/ 399 w 4500"/>
                <a:gd name="T9" fmla="*/ 2726 h 2727"/>
                <a:gd name="T10" fmla="*/ 399 w 4500"/>
                <a:gd name="T11" fmla="*/ 2593 h 2727"/>
                <a:gd name="T12" fmla="*/ 377 w 4500"/>
                <a:gd name="T13" fmla="*/ 2504 h 2727"/>
                <a:gd name="T14" fmla="*/ 311 w 4500"/>
                <a:gd name="T15" fmla="*/ 2349 h 2727"/>
                <a:gd name="T16" fmla="*/ 244 w 4500"/>
                <a:gd name="T17" fmla="*/ 2105 h 2727"/>
                <a:gd name="T18" fmla="*/ 244 w 4500"/>
                <a:gd name="T19" fmla="*/ 2105 h 2727"/>
                <a:gd name="T20" fmla="*/ 244 w 4500"/>
                <a:gd name="T21" fmla="*/ 2105 h 2727"/>
                <a:gd name="T22" fmla="*/ 244 w 4500"/>
                <a:gd name="T23" fmla="*/ 2105 h 2727"/>
                <a:gd name="T24" fmla="*/ 665 w 4500"/>
                <a:gd name="T25" fmla="*/ 1773 h 2727"/>
                <a:gd name="T26" fmla="*/ 1086 w 4500"/>
                <a:gd name="T27" fmla="*/ 2128 h 2727"/>
                <a:gd name="T28" fmla="*/ 1086 w 4500"/>
                <a:gd name="T29" fmla="*/ 2128 h 2727"/>
                <a:gd name="T30" fmla="*/ 997 w 4500"/>
                <a:gd name="T31" fmla="*/ 2349 h 2727"/>
                <a:gd name="T32" fmla="*/ 931 w 4500"/>
                <a:gd name="T33" fmla="*/ 2481 h 2727"/>
                <a:gd name="T34" fmla="*/ 908 w 4500"/>
                <a:gd name="T35" fmla="*/ 2593 h 2727"/>
                <a:gd name="T36" fmla="*/ 908 w 4500"/>
                <a:gd name="T37" fmla="*/ 2593 h 2727"/>
                <a:gd name="T38" fmla="*/ 908 w 4500"/>
                <a:gd name="T39" fmla="*/ 2726 h 2727"/>
                <a:gd name="T40" fmla="*/ 4499 w 4500"/>
                <a:gd name="T41" fmla="*/ 2726 h 2727"/>
                <a:gd name="T42" fmla="*/ 4499 w 4500"/>
                <a:gd name="T43"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00" h="2727">
                  <a:moveTo>
                    <a:pt x="4499" y="0"/>
                  </a:moveTo>
                  <a:lnTo>
                    <a:pt x="4499" y="0"/>
                  </a:lnTo>
                  <a:cubicBezTo>
                    <a:pt x="0" y="0"/>
                    <a:pt x="0" y="0"/>
                    <a:pt x="0" y="0"/>
                  </a:cubicBezTo>
                  <a:cubicBezTo>
                    <a:pt x="0" y="2726"/>
                    <a:pt x="0" y="2726"/>
                    <a:pt x="0" y="2726"/>
                  </a:cubicBezTo>
                  <a:cubicBezTo>
                    <a:pt x="399" y="2726"/>
                    <a:pt x="399" y="2726"/>
                    <a:pt x="399" y="2726"/>
                  </a:cubicBezTo>
                  <a:cubicBezTo>
                    <a:pt x="399" y="2593"/>
                    <a:pt x="399" y="2593"/>
                    <a:pt x="399" y="2593"/>
                  </a:cubicBezTo>
                  <a:cubicBezTo>
                    <a:pt x="377" y="2504"/>
                    <a:pt x="377" y="2504"/>
                    <a:pt x="377" y="2504"/>
                  </a:cubicBezTo>
                  <a:cubicBezTo>
                    <a:pt x="355" y="2437"/>
                    <a:pt x="355" y="2416"/>
                    <a:pt x="311" y="2349"/>
                  </a:cubicBezTo>
                  <a:cubicBezTo>
                    <a:pt x="244" y="2282"/>
                    <a:pt x="222" y="2216"/>
                    <a:pt x="244" y="2105"/>
                  </a:cubicBezTo>
                  <a:lnTo>
                    <a:pt x="244" y="2105"/>
                  </a:lnTo>
                  <a:lnTo>
                    <a:pt x="244" y="2105"/>
                  </a:lnTo>
                  <a:lnTo>
                    <a:pt x="244" y="2105"/>
                  </a:lnTo>
                  <a:cubicBezTo>
                    <a:pt x="244" y="1906"/>
                    <a:pt x="443" y="1773"/>
                    <a:pt x="665" y="1773"/>
                  </a:cubicBezTo>
                  <a:cubicBezTo>
                    <a:pt x="886" y="1773"/>
                    <a:pt x="1086" y="1928"/>
                    <a:pt x="1086" y="2128"/>
                  </a:cubicBezTo>
                  <a:lnTo>
                    <a:pt x="1086" y="2128"/>
                  </a:lnTo>
                  <a:cubicBezTo>
                    <a:pt x="1086" y="2216"/>
                    <a:pt x="1064" y="2282"/>
                    <a:pt x="997" y="2349"/>
                  </a:cubicBezTo>
                  <a:cubicBezTo>
                    <a:pt x="975" y="2416"/>
                    <a:pt x="953" y="2437"/>
                    <a:pt x="931" y="2481"/>
                  </a:cubicBezTo>
                  <a:cubicBezTo>
                    <a:pt x="908" y="2593"/>
                    <a:pt x="908" y="2593"/>
                    <a:pt x="908" y="2593"/>
                  </a:cubicBezTo>
                  <a:lnTo>
                    <a:pt x="908" y="2593"/>
                  </a:lnTo>
                  <a:cubicBezTo>
                    <a:pt x="908" y="2726"/>
                    <a:pt x="908" y="2726"/>
                    <a:pt x="908" y="2726"/>
                  </a:cubicBezTo>
                  <a:cubicBezTo>
                    <a:pt x="4499" y="2726"/>
                    <a:pt x="4499" y="2726"/>
                    <a:pt x="4499" y="2726"/>
                  </a:cubicBezTo>
                  <a:lnTo>
                    <a:pt x="4499" y="0"/>
                  </a:lnTo>
                </a:path>
              </a:pathLst>
            </a:custGeom>
            <a:solidFill>
              <a:srgbClr val="F8D35E"/>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24" name="Freeform 5"/>
            <p:cNvSpPr>
              <a:spLocks noChangeArrowheads="1"/>
            </p:cNvSpPr>
            <p:nvPr/>
          </p:nvSpPr>
          <p:spPr bwMode="auto">
            <a:xfrm>
              <a:off x="1136953" y="3781982"/>
              <a:ext cx="1117110" cy="683109"/>
            </a:xfrm>
            <a:custGeom>
              <a:avLst/>
              <a:gdLst>
                <a:gd name="T0" fmla="*/ 1751 w 4456"/>
                <a:gd name="T1" fmla="*/ 0 h 2727"/>
                <a:gd name="T2" fmla="*/ 1751 w 4456"/>
                <a:gd name="T3" fmla="*/ 0 h 2727"/>
                <a:gd name="T4" fmla="*/ 1751 w 4456"/>
                <a:gd name="T5" fmla="*/ 112 h 2727"/>
                <a:gd name="T6" fmla="*/ 1773 w 4456"/>
                <a:gd name="T7" fmla="*/ 200 h 2727"/>
                <a:gd name="T8" fmla="*/ 1840 w 4456"/>
                <a:gd name="T9" fmla="*/ 333 h 2727"/>
                <a:gd name="T10" fmla="*/ 1906 w 4456"/>
                <a:gd name="T11" fmla="*/ 577 h 2727"/>
                <a:gd name="T12" fmla="*/ 1906 w 4456"/>
                <a:gd name="T13" fmla="*/ 577 h 2727"/>
                <a:gd name="T14" fmla="*/ 1906 w 4456"/>
                <a:gd name="T15" fmla="*/ 599 h 2727"/>
                <a:gd name="T16" fmla="*/ 1906 w 4456"/>
                <a:gd name="T17" fmla="*/ 599 h 2727"/>
                <a:gd name="T18" fmla="*/ 1486 w 4456"/>
                <a:gd name="T19" fmla="*/ 931 h 2727"/>
                <a:gd name="T20" fmla="*/ 1064 w 4456"/>
                <a:gd name="T21" fmla="*/ 554 h 2727"/>
                <a:gd name="T22" fmla="*/ 1064 w 4456"/>
                <a:gd name="T23" fmla="*/ 554 h 2727"/>
                <a:gd name="T24" fmla="*/ 1131 w 4456"/>
                <a:gd name="T25" fmla="*/ 333 h 2727"/>
                <a:gd name="T26" fmla="*/ 1220 w 4456"/>
                <a:gd name="T27" fmla="*/ 200 h 2727"/>
                <a:gd name="T28" fmla="*/ 1242 w 4456"/>
                <a:gd name="T29" fmla="*/ 112 h 2727"/>
                <a:gd name="T30" fmla="*/ 1242 w 4456"/>
                <a:gd name="T31" fmla="*/ 112 h 2727"/>
                <a:gd name="T32" fmla="*/ 1242 w 4456"/>
                <a:gd name="T33" fmla="*/ 0 h 2727"/>
                <a:gd name="T34" fmla="*/ 0 w 4456"/>
                <a:gd name="T35" fmla="*/ 0 h 2727"/>
                <a:gd name="T36" fmla="*/ 1220 w 4456"/>
                <a:gd name="T37" fmla="*/ 1552 h 2727"/>
                <a:gd name="T38" fmla="*/ 1374 w 4456"/>
                <a:gd name="T39" fmla="*/ 2726 h 2727"/>
                <a:gd name="T40" fmla="*/ 4455 w 4456"/>
                <a:gd name="T41" fmla="*/ 2726 h 2727"/>
                <a:gd name="T42" fmla="*/ 4455 w 4456"/>
                <a:gd name="T43" fmla="*/ 0 h 2727"/>
                <a:gd name="T44" fmla="*/ 1751 w 4456"/>
                <a:gd name="T45"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6" h="2727">
                  <a:moveTo>
                    <a:pt x="1751" y="0"/>
                  </a:moveTo>
                  <a:lnTo>
                    <a:pt x="1751" y="0"/>
                  </a:lnTo>
                  <a:cubicBezTo>
                    <a:pt x="1751" y="112"/>
                    <a:pt x="1751" y="112"/>
                    <a:pt x="1751" y="112"/>
                  </a:cubicBezTo>
                  <a:cubicBezTo>
                    <a:pt x="1773" y="200"/>
                    <a:pt x="1773" y="200"/>
                    <a:pt x="1773" y="200"/>
                  </a:cubicBezTo>
                  <a:cubicBezTo>
                    <a:pt x="1795" y="244"/>
                    <a:pt x="1795" y="266"/>
                    <a:pt x="1840" y="333"/>
                  </a:cubicBezTo>
                  <a:cubicBezTo>
                    <a:pt x="1906" y="399"/>
                    <a:pt x="1929" y="488"/>
                    <a:pt x="1906" y="577"/>
                  </a:cubicBezTo>
                  <a:lnTo>
                    <a:pt x="1906" y="577"/>
                  </a:lnTo>
                  <a:cubicBezTo>
                    <a:pt x="1906" y="599"/>
                    <a:pt x="1906" y="599"/>
                    <a:pt x="1906" y="599"/>
                  </a:cubicBezTo>
                  <a:lnTo>
                    <a:pt x="1906" y="599"/>
                  </a:lnTo>
                  <a:cubicBezTo>
                    <a:pt x="1884" y="776"/>
                    <a:pt x="1707" y="931"/>
                    <a:pt x="1486" y="931"/>
                  </a:cubicBezTo>
                  <a:cubicBezTo>
                    <a:pt x="1264" y="931"/>
                    <a:pt x="1064" y="754"/>
                    <a:pt x="1064" y="554"/>
                  </a:cubicBezTo>
                  <a:lnTo>
                    <a:pt x="1064" y="554"/>
                  </a:lnTo>
                  <a:cubicBezTo>
                    <a:pt x="1064" y="466"/>
                    <a:pt x="1086" y="399"/>
                    <a:pt x="1131" y="333"/>
                  </a:cubicBezTo>
                  <a:cubicBezTo>
                    <a:pt x="1175" y="289"/>
                    <a:pt x="1197" y="244"/>
                    <a:pt x="1220" y="200"/>
                  </a:cubicBezTo>
                  <a:cubicBezTo>
                    <a:pt x="1242" y="112"/>
                    <a:pt x="1242" y="112"/>
                    <a:pt x="1242" y="112"/>
                  </a:cubicBezTo>
                  <a:lnTo>
                    <a:pt x="1242" y="112"/>
                  </a:lnTo>
                  <a:cubicBezTo>
                    <a:pt x="1242" y="0"/>
                    <a:pt x="1242" y="0"/>
                    <a:pt x="1242" y="0"/>
                  </a:cubicBezTo>
                  <a:cubicBezTo>
                    <a:pt x="0" y="0"/>
                    <a:pt x="0" y="0"/>
                    <a:pt x="0" y="0"/>
                  </a:cubicBezTo>
                  <a:cubicBezTo>
                    <a:pt x="311" y="532"/>
                    <a:pt x="710" y="1042"/>
                    <a:pt x="1220" y="1552"/>
                  </a:cubicBezTo>
                  <a:cubicBezTo>
                    <a:pt x="1397" y="1729"/>
                    <a:pt x="1419" y="2217"/>
                    <a:pt x="1374" y="2726"/>
                  </a:cubicBezTo>
                  <a:cubicBezTo>
                    <a:pt x="4455" y="2726"/>
                    <a:pt x="4455" y="2726"/>
                    <a:pt x="4455" y="2726"/>
                  </a:cubicBezTo>
                  <a:cubicBezTo>
                    <a:pt x="4455" y="0"/>
                    <a:pt x="4455" y="0"/>
                    <a:pt x="4455" y="0"/>
                  </a:cubicBezTo>
                  <a:lnTo>
                    <a:pt x="1751" y="0"/>
                  </a:lnTo>
                </a:path>
              </a:pathLst>
            </a:custGeom>
            <a:solidFill>
              <a:srgbClr val="F47264"/>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25" name="Freeform 6"/>
            <p:cNvSpPr>
              <a:spLocks noChangeArrowheads="1"/>
            </p:cNvSpPr>
            <p:nvPr/>
          </p:nvSpPr>
          <p:spPr bwMode="auto">
            <a:xfrm>
              <a:off x="1765812" y="1472476"/>
              <a:ext cx="1763684" cy="605609"/>
            </a:xfrm>
            <a:custGeom>
              <a:avLst/>
              <a:gdLst>
                <a:gd name="T0" fmla="*/ 4965 w 7027"/>
                <a:gd name="T1" fmla="*/ 909 h 2418"/>
                <a:gd name="T2" fmla="*/ 4965 w 7027"/>
                <a:gd name="T3" fmla="*/ 909 h 2418"/>
                <a:gd name="T4" fmla="*/ 0 w 7027"/>
                <a:gd name="T5" fmla="*/ 842 h 2418"/>
                <a:gd name="T6" fmla="*/ 0 w 7027"/>
                <a:gd name="T7" fmla="*/ 2417 h 2418"/>
                <a:gd name="T8" fmla="*/ 3790 w 7027"/>
                <a:gd name="T9" fmla="*/ 2417 h 2418"/>
                <a:gd name="T10" fmla="*/ 3790 w 7027"/>
                <a:gd name="T11" fmla="*/ 2151 h 2418"/>
                <a:gd name="T12" fmla="*/ 3768 w 7027"/>
                <a:gd name="T13" fmla="*/ 2062 h 2418"/>
                <a:gd name="T14" fmla="*/ 3679 w 7027"/>
                <a:gd name="T15" fmla="*/ 1929 h 2418"/>
                <a:gd name="T16" fmla="*/ 3613 w 7027"/>
                <a:gd name="T17" fmla="*/ 1686 h 2418"/>
                <a:gd name="T18" fmla="*/ 3613 w 7027"/>
                <a:gd name="T19" fmla="*/ 1663 h 2418"/>
                <a:gd name="T20" fmla="*/ 3613 w 7027"/>
                <a:gd name="T21" fmla="*/ 1663 h 2418"/>
                <a:gd name="T22" fmla="*/ 4034 w 7027"/>
                <a:gd name="T23" fmla="*/ 1330 h 2418"/>
                <a:gd name="T24" fmla="*/ 4454 w 7027"/>
                <a:gd name="T25" fmla="*/ 1686 h 2418"/>
                <a:gd name="T26" fmla="*/ 4454 w 7027"/>
                <a:gd name="T27" fmla="*/ 1686 h 2418"/>
                <a:gd name="T28" fmla="*/ 4388 w 7027"/>
                <a:gd name="T29" fmla="*/ 1929 h 2418"/>
                <a:gd name="T30" fmla="*/ 4322 w 7027"/>
                <a:gd name="T31" fmla="*/ 2040 h 2418"/>
                <a:gd name="T32" fmla="*/ 4300 w 7027"/>
                <a:gd name="T33" fmla="*/ 2151 h 2418"/>
                <a:gd name="T34" fmla="*/ 4277 w 7027"/>
                <a:gd name="T35" fmla="*/ 2151 h 2418"/>
                <a:gd name="T36" fmla="*/ 4277 w 7027"/>
                <a:gd name="T37" fmla="*/ 2417 h 2418"/>
                <a:gd name="T38" fmla="*/ 7026 w 7027"/>
                <a:gd name="T39" fmla="*/ 2417 h 2418"/>
                <a:gd name="T40" fmla="*/ 4965 w 7027"/>
                <a:gd name="T41" fmla="*/ 909 h 2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27" h="2418">
                  <a:moveTo>
                    <a:pt x="4965" y="909"/>
                  </a:moveTo>
                  <a:lnTo>
                    <a:pt x="4965" y="909"/>
                  </a:lnTo>
                  <a:cubicBezTo>
                    <a:pt x="2970" y="0"/>
                    <a:pt x="1286" y="200"/>
                    <a:pt x="0" y="842"/>
                  </a:cubicBezTo>
                  <a:cubicBezTo>
                    <a:pt x="0" y="2417"/>
                    <a:pt x="0" y="2417"/>
                    <a:pt x="0" y="2417"/>
                  </a:cubicBezTo>
                  <a:cubicBezTo>
                    <a:pt x="3790" y="2417"/>
                    <a:pt x="3790" y="2417"/>
                    <a:pt x="3790" y="2417"/>
                  </a:cubicBezTo>
                  <a:cubicBezTo>
                    <a:pt x="3790" y="2151"/>
                    <a:pt x="3790" y="2151"/>
                    <a:pt x="3790" y="2151"/>
                  </a:cubicBezTo>
                  <a:cubicBezTo>
                    <a:pt x="3768" y="2062"/>
                    <a:pt x="3768" y="2062"/>
                    <a:pt x="3768" y="2062"/>
                  </a:cubicBezTo>
                  <a:cubicBezTo>
                    <a:pt x="3745" y="1995"/>
                    <a:pt x="3723" y="1973"/>
                    <a:pt x="3679" y="1929"/>
                  </a:cubicBezTo>
                  <a:cubicBezTo>
                    <a:pt x="3635" y="1840"/>
                    <a:pt x="3613" y="1774"/>
                    <a:pt x="3613" y="1686"/>
                  </a:cubicBezTo>
                  <a:cubicBezTo>
                    <a:pt x="3613" y="1663"/>
                    <a:pt x="3613" y="1663"/>
                    <a:pt x="3613" y="1663"/>
                  </a:cubicBezTo>
                  <a:lnTo>
                    <a:pt x="3613" y="1663"/>
                  </a:lnTo>
                  <a:cubicBezTo>
                    <a:pt x="3635" y="1486"/>
                    <a:pt x="3812" y="1330"/>
                    <a:pt x="4034" y="1330"/>
                  </a:cubicBezTo>
                  <a:cubicBezTo>
                    <a:pt x="4277" y="1330"/>
                    <a:pt x="4454" y="1486"/>
                    <a:pt x="4454" y="1686"/>
                  </a:cubicBezTo>
                  <a:lnTo>
                    <a:pt x="4454" y="1686"/>
                  </a:lnTo>
                  <a:cubicBezTo>
                    <a:pt x="4454" y="1774"/>
                    <a:pt x="4432" y="1863"/>
                    <a:pt x="4388" y="1929"/>
                  </a:cubicBezTo>
                  <a:cubicBezTo>
                    <a:pt x="4343" y="1973"/>
                    <a:pt x="4322" y="1995"/>
                    <a:pt x="4322" y="2040"/>
                  </a:cubicBezTo>
                  <a:cubicBezTo>
                    <a:pt x="4300" y="2151"/>
                    <a:pt x="4300" y="2151"/>
                    <a:pt x="4300" y="2151"/>
                  </a:cubicBezTo>
                  <a:cubicBezTo>
                    <a:pt x="4277" y="2151"/>
                    <a:pt x="4277" y="2151"/>
                    <a:pt x="4277" y="2151"/>
                  </a:cubicBezTo>
                  <a:cubicBezTo>
                    <a:pt x="4277" y="2417"/>
                    <a:pt x="4277" y="2417"/>
                    <a:pt x="4277" y="2417"/>
                  </a:cubicBezTo>
                  <a:cubicBezTo>
                    <a:pt x="7026" y="2417"/>
                    <a:pt x="7026" y="2417"/>
                    <a:pt x="7026" y="2417"/>
                  </a:cubicBezTo>
                  <a:cubicBezTo>
                    <a:pt x="6560" y="1863"/>
                    <a:pt x="5896" y="1352"/>
                    <a:pt x="4965" y="909"/>
                  </a:cubicBezTo>
                </a:path>
              </a:pathLst>
            </a:custGeom>
            <a:solidFill>
              <a:srgbClr val="1B6AA3"/>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26" name="Freeform 7"/>
            <p:cNvSpPr>
              <a:spLocks noChangeArrowheads="1"/>
            </p:cNvSpPr>
            <p:nvPr/>
          </p:nvSpPr>
          <p:spPr bwMode="auto">
            <a:xfrm>
              <a:off x="1765812" y="2189906"/>
              <a:ext cx="1128182" cy="683109"/>
            </a:xfrm>
            <a:custGeom>
              <a:avLst/>
              <a:gdLst>
                <a:gd name="T0" fmla="*/ 0 w 4500"/>
                <a:gd name="T1" fmla="*/ 0 h 2727"/>
                <a:gd name="T2" fmla="*/ 0 w 4500"/>
                <a:gd name="T3" fmla="*/ 0 h 2727"/>
                <a:gd name="T4" fmla="*/ 0 w 4500"/>
                <a:gd name="T5" fmla="*/ 2726 h 2727"/>
                <a:gd name="T6" fmla="*/ 3479 w 4500"/>
                <a:gd name="T7" fmla="*/ 2726 h 2727"/>
                <a:gd name="T8" fmla="*/ 3479 w 4500"/>
                <a:gd name="T9" fmla="*/ 2460 h 2727"/>
                <a:gd name="T10" fmla="*/ 3457 w 4500"/>
                <a:gd name="T11" fmla="*/ 2371 h 2727"/>
                <a:gd name="T12" fmla="*/ 3391 w 4500"/>
                <a:gd name="T13" fmla="*/ 2238 h 2727"/>
                <a:gd name="T14" fmla="*/ 3324 w 4500"/>
                <a:gd name="T15" fmla="*/ 1972 h 2727"/>
                <a:gd name="T16" fmla="*/ 3324 w 4500"/>
                <a:gd name="T17" fmla="*/ 1972 h 2727"/>
                <a:gd name="T18" fmla="*/ 3324 w 4500"/>
                <a:gd name="T19" fmla="*/ 1972 h 2727"/>
                <a:gd name="T20" fmla="*/ 3324 w 4500"/>
                <a:gd name="T21" fmla="*/ 1972 h 2727"/>
                <a:gd name="T22" fmla="*/ 3745 w 4500"/>
                <a:gd name="T23" fmla="*/ 1640 h 2727"/>
                <a:gd name="T24" fmla="*/ 4166 w 4500"/>
                <a:gd name="T25" fmla="*/ 1994 h 2727"/>
                <a:gd name="T26" fmla="*/ 4166 w 4500"/>
                <a:gd name="T27" fmla="*/ 1994 h 2727"/>
                <a:gd name="T28" fmla="*/ 4100 w 4500"/>
                <a:gd name="T29" fmla="*/ 2238 h 2727"/>
                <a:gd name="T30" fmla="*/ 4011 w 4500"/>
                <a:gd name="T31" fmla="*/ 2349 h 2727"/>
                <a:gd name="T32" fmla="*/ 3989 w 4500"/>
                <a:gd name="T33" fmla="*/ 2460 h 2727"/>
                <a:gd name="T34" fmla="*/ 3989 w 4500"/>
                <a:gd name="T35" fmla="*/ 2460 h 2727"/>
                <a:gd name="T36" fmla="*/ 3989 w 4500"/>
                <a:gd name="T37" fmla="*/ 2726 h 2727"/>
                <a:gd name="T38" fmla="*/ 4499 w 4500"/>
                <a:gd name="T39" fmla="*/ 2726 h 2727"/>
                <a:gd name="T40" fmla="*/ 4499 w 4500"/>
                <a:gd name="T41" fmla="*/ 0 h 2727"/>
                <a:gd name="T42" fmla="*/ 0 w 4500"/>
                <a:gd name="T43"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00" h="2727">
                  <a:moveTo>
                    <a:pt x="0" y="0"/>
                  </a:moveTo>
                  <a:lnTo>
                    <a:pt x="0" y="0"/>
                  </a:lnTo>
                  <a:cubicBezTo>
                    <a:pt x="0" y="2726"/>
                    <a:pt x="0" y="2726"/>
                    <a:pt x="0" y="2726"/>
                  </a:cubicBezTo>
                  <a:cubicBezTo>
                    <a:pt x="3479" y="2726"/>
                    <a:pt x="3479" y="2726"/>
                    <a:pt x="3479" y="2726"/>
                  </a:cubicBezTo>
                  <a:cubicBezTo>
                    <a:pt x="3479" y="2460"/>
                    <a:pt x="3479" y="2460"/>
                    <a:pt x="3479" y="2460"/>
                  </a:cubicBezTo>
                  <a:cubicBezTo>
                    <a:pt x="3457" y="2371"/>
                    <a:pt x="3457" y="2371"/>
                    <a:pt x="3457" y="2371"/>
                  </a:cubicBezTo>
                  <a:cubicBezTo>
                    <a:pt x="3435" y="2305"/>
                    <a:pt x="3435" y="2282"/>
                    <a:pt x="3391" y="2238"/>
                  </a:cubicBezTo>
                  <a:cubicBezTo>
                    <a:pt x="3324" y="2149"/>
                    <a:pt x="3302" y="2083"/>
                    <a:pt x="3324" y="1972"/>
                  </a:cubicBezTo>
                  <a:lnTo>
                    <a:pt x="3324" y="1972"/>
                  </a:lnTo>
                  <a:lnTo>
                    <a:pt x="3324" y="1972"/>
                  </a:lnTo>
                  <a:lnTo>
                    <a:pt x="3324" y="1972"/>
                  </a:lnTo>
                  <a:cubicBezTo>
                    <a:pt x="3347" y="1795"/>
                    <a:pt x="3524" y="1640"/>
                    <a:pt x="3745" y="1640"/>
                  </a:cubicBezTo>
                  <a:cubicBezTo>
                    <a:pt x="3967" y="1640"/>
                    <a:pt x="4166" y="1795"/>
                    <a:pt x="4166" y="1994"/>
                  </a:cubicBezTo>
                  <a:lnTo>
                    <a:pt x="4166" y="1994"/>
                  </a:lnTo>
                  <a:cubicBezTo>
                    <a:pt x="4166" y="2083"/>
                    <a:pt x="4144" y="2171"/>
                    <a:pt x="4100" y="2238"/>
                  </a:cubicBezTo>
                  <a:cubicBezTo>
                    <a:pt x="4056" y="2282"/>
                    <a:pt x="4034" y="2305"/>
                    <a:pt x="4011" y="2349"/>
                  </a:cubicBezTo>
                  <a:cubicBezTo>
                    <a:pt x="3989" y="2460"/>
                    <a:pt x="3989" y="2460"/>
                    <a:pt x="3989" y="2460"/>
                  </a:cubicBezTo>
                  <a:lnTo>
                    <a:pt x="3989" y="2460"/>
                  </a:lnTo>
                  <a:cubicBezTo>
                    <a:pt x="3989" y="2726"/>
                    <a:pt x="3989" y="2726"/>
                    <a:pt x="3989" y="2726"/>
                  </a:cubicBezTo>
                  <a:cubicBezTo>
                    <a:pt x="4499" y="2726"/>
                    <a:pt x="4499" y="2726"/>
                    <a:pt x="4499" y="2726"/>
                  </a:cubicBezTo>
                  <a:cubicBezTo>
                    <a:pt x="4499" y="0"/>
                    <a:pt x="4499" y="0"/>
                    <a:pt x="4499" y="0"/>
                  </a:cubicBezTo>
                  <a:lnTo>
                    <a:pt x="0" y="0"/>
                  </a:lnTo>
                </a:path>
              </a:pathLst>
            </a:custGeom>
            <a:solidFill>
              <a:srgbClr val="84CBC5"/>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27" name="Freeform 8"/>
            <p:cNvSpPr>
              <a:spLocks noChangeArrowheads="1"/>
            </p:cNvSpPr>
            <p:nvPr/>
          </p:nvSpPr>
          <p:spPr bwMode="auto">
            <a:xfrm>
              <a:off x="2372528" y="3781982"/>
              <a:ext cx="1651862" cy="683109"/>
            </a:xfrm>
            <a:custGeom>
              <a:avLst/>
              <a:gdLst>
                <a:gd name="T0" fmla="*/ 6582 w 6583"/>
                <a:gd name="T1" fmla="*/ 0 h 2727"/>
                <a:gd name="T2" fmla="*/ 6582 w 6583"/>
                <a:gd name="T3" fmla="*/ 0 h 2727"/>
                <a:gd name="T4" fmla="*/ 0 w 6583"/>
                <a:gd name="T5" fmla="*/ 0 h 2727"/>
                <a:gd name="T6" fmla="*/ 0 w 6583"/>
                <a:gd name="T7" fmla="*/ 2726 h 2727"/>
                <a:gd name="T8" fmla="*/ 4832 w 6583"/>
                <a:gd name="T9" fmla="*/ 2726 h 2727"/>
                <a:gd name="T10" fmla="*/ 4832 w 6583"/>
                <a:gd name="T11" fmla="*/ 2726 h 2727"/>
                <a:gd name="T12" fmla="*/ 5098 w 6583"/>
                <a:gd name="T13" fmla="*/ 2726 h 2727"/>
                <a:gd name="T14" fmla="*/ 5098 w 6583"/>
                <a:gd name="T15" fmla="*/ 2305 h 2727"/>
                <a:gd name="T16" fmla="*/ 5452 w 6583"/>
                <a:gd name="T17" fmla="*/ 1995 h 2727"/>
                <a:gd name="T18" fmla="*/ 5342 w 6583"/>
                <a:gd name="T19" fmla="*/ 1662 h 2727"/>
                <a:gd name="T20" fmla="*/ 5541 w 6583"/>
                <a:gd name="T21" fmla="*/ 1264 h 2727"/>
                <a:gd name="T22" fmla="*/ 5407 w 6583"/>
                <a:gd name="T23" fmla="*/ 864 h 2727"/>
                <a:gd name="T24" fmla="*/ 5519 w 6583"/>
                <a:gd name="T25" fmla="*/ 532 h 2727"/>
                <a:gd name="T26" fmla="*/ 5585 w 6583"/>
                <a:gd name="T27" fmla="*/ 399 h 2727"/>
                <a:gd name="T28" fmla="*/ 6582 w 6583"/>
                <a:gd name="T29"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83" h="2727">
                  <a:moveTo>
                    <a:pt x="6582" y="0"/>
                  </a:moveTo>
                  <a:lnTo>
                    <a:pt x="6582" y="0"/>
                  </a:lnTo>
                  <a:cubicBezTo>
                    <a:pt x="0" y="0"/>
                    <a:pt x="0" y="0"/>
                    <a:pt x="0" y="0"/>
                  </a:cubicBezTo>
                  <a:cubicBezTo>
                    <a:pt x="0" y="2726"/>
                    <a:pt x="0" y="2726"/>
                    <a:pt x="0" y="2726"/>
                  </a:cubicBezTo>
                  <a:cubicBezTo>
                    <a:pt x="4832" y="2726"/>
                    <a:pt x="4832" y="2726"/>
                    <a:pt x="4832" y="2726"/>
                  </a:cubicBezTo>
                  <a:lnTo>
                    <a:pt x="4832" y="2726"/>
                  </a:lnTo>
                  <a:cubicBezTo>
                    <a:pt x="5098" y="2726"/>
                    <a:pt x="5098" y="2726"/>
                    <a:pt x="5098" y="2726"/>
                  </a:cubicBezTo>
                  <a:cubicBezTo>
                    <a:pt x="5098" y="2305"/>
                    <a:pt x="5098" y="2305"/>
                    <a:pt x="5098" y="2305"/>
                  </a:cubicBezTo>
                  <a:cubicBezTo>
                    <a:pt x="5098" y="2305"/>
                    <a:pt x="5385" y="2106"/>
                    <a:pt x="5452" y="1995"/>
                  </a:cubicBezTo>
                  <a:cubicBezTo>
                    <a:pt x="5541" y="1751"/>
                    <a:pt x="5342" y="1662"/>
                    <a:pt x="5342" y="1662"/>
                  </a:cubicBezTo>
                  <a:cubicBezTo>
                    <a:pt x="5342" y="1662"/>
                    <a:pt x="5651" y="1463"/>
                    <a:pt x="5541" y="1264"/>
                  </a:cubicBezTo>
                  <a:cubicBezTo>
                    <a:pt x="5496" y="1175"/>
                    <a:pt x="5407" y="864"/>
                    <a:pt x="5407" y="864"/>
                  </a:cubicBezTo>
                  <a:cubicBezTo>
                    <a:pt x="5519" y="532"/>
                    <a:pt x="5519" y="532"/>
                    <a:pt x="5519" y="532"/>
                  </a:cubicBezTo>
                  <a:cubicBezTo>
                    <a:pt x="5585" y="399"/>
                    <a:pt x="5585" y="399"/>
                    <a:pt x="5585" y="399"/>
                  </a:cubicBezTo>
                  <a:lnTo>
                    <a:pt x="6582" y="0"/>
                  </a:lnTo>
                </a:path>
              </a:pathLst>
            </a:custGeom>
            <a:solidFill>
              <a:srgbClr val="F47264"/>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28" name="Freeform 9"/>
            <p:cNvSpPr>
              <a:spLocks noChangeArrowheads="1"/>
            </p:cNvSpPr>
            <p:nvPr/>
          </p:nvSpPr>
          <p:spPr bwMode="auto">
            <a:xfrm>
              <a:off x="925488" y="2985944"/>
              <a:ext cx="722966" cy="683109"/>
            </a:xfrm>
            <a:custGeom>
              <a:avLst/>
              <a:gdLst>
                <a:gd name="T0" fmla="*/ 2881 w 2882"/>
                <a:gd name="T1" fmla="*/ 0 h 2727"/>
                <a:gd name="T2" fmla="*/ 2881 w 2882"/>
                <a:gd name="T3" fmla="*/ 0 h 2727"/>
                <a:gd name="T4" fmla="*/ 22 w 2882"/>
                <a:gd name="T5" fmla="*/ 0 h 2727"/>
                <a:gd name="T6" fmla="*/ 598 w 2882"/>
                <a:gd name="T7" fmla="*/ 2726 h 2727"/>
                <a:gd name="T8" fmla="*/ 2881 w 2882"/>
                <a:gd name="T9" fmla="*/ 2726 h 2727"/>
                <a:gd name="T10" fmla="*/ 2881 w 2882"/>
                <a:gd name="T11" fmla="*/ 0 h 2727"/>
              </a:gdLst>
              <a:ahLst/>
              <a:cxnLst>
                <a:cxn ang="0">
                  <a:pos x="T0" y="T1"/>
                </a:cxn>
                <a:cxn ang="0">
                  <a:pos x="T2" y="T3"/>
                </a:cxn>
                <a:cxn ang="0">
                  <a:pos x="T4" y="T5"/>
                </a:cxn>
                <a:cxn ang="0">
                  <a:pos x="T6" y="T7"/>
                </a:cxn>
                <a:cxn ang="0">
                  <a:pos x="T8" y="T9"/>
                </a:cxn>
                <a:cxn ang="0">
                  <a:pos x="T10" y="T11"/>
                </a:cxn>
              </a:cxnLst>
              <a:rect l="0" t="0" r="r" b="b"/>
              <a:pathLst>
                <a:path w="2882" h="2727">
                  <a:moveTo>
                    <a:pt x="2881" y="0"/>
                  </a:moveTo>
                  <a:lnTo>
                    <a:pt x="2881" y="0"/>
                  </a:lnTo>
                  <a:cubicBezTo>
                    <a:pt x="22" y="0"/>
                    <a:pt x="22" y="0"/>
                    <a:pt x="22" y="0"/>
                  </a:cubicBezTo>
                  <a:cubicBezTo>
                    <a:pt x="0" y="864"/>
                    <a:pt x="133" y="1773"/>
                    <a:pt x="598" y="2726"/>
                  </a:cubicBezTo>
                  <a:cubicBezTo>
                    <a:pt x="2881" y="2726"/>
                    <a:pt x="2881" y="2726"/>
                    <a:pt x="2881" y="2726"/>
                  </a:cubicBezTo>
                  <a:lnTo>
                    <a:pt x="2881" y="0"/>
                  </a:lnTo>
                </a:path>
              </a:pathLst>
            </a:custGeom>
            <a:solidFill>
              <a:srgbClr val="F8D35E"/>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29" name="Freeform 11"/>
            <p:cNvSpPr>
              <a:spLocks noChangeArrowheads="1"/>
            </p:cNvSpPr>
            <p:nvPr/>
          </p:nvSpPr>
          <p:spPr bwMode="auto">
            <a:xfrm>
              <a:off x="1280882" y="1750370"/>
              <a:ext cx="366465" cy="327715"/>
            </a:xfrm>
            <a:custGeom>
              <a:avLst/>
              <a:gdLst>
                <a:gd name="T0" fmla="*/ 1462 w 1463"/>
                <a:gd name="T1" fmla="*/ 1309 h 1310"/>
                <a:gd name="T2" fmla="*/ 1462 w 1463"/>
                <a:gd name="T3" fmla="*/ 1309 h 1310"/>
                <a:gd name="T4" fmla="*/ 1462 w 1463"/>
                <a:gd name="T5" fmla="*/ 0 h 1310"/>
                <a:gd name="T6" fmla="*/ 0 w 1463"/>
                <a:gd name="T7" fmla="*/ 1309 h 1310"/>
                <a:gd name="T8" fmla="*/ 1462 w 1463"/>
                <a:gd name="T9" fmla="*/ 1309 h 1310"/>
              </a:gdLst>
              <a:ahLst/>
              <a:cxnLst>
                <a:cxn ang="0">
                  <a:pos x="T0" y="T1"/>
                </a:cxn>
                <a:cxn ang="0">
                  <a:pos x="T2" y="T3"/>
                </a:cxn>
                <a:cxn ang="0">
                  <a:pos x="T4" y="T5"/>
                </a:cxn>
                <a:cxn ang="0">
                  <a:pos x="T6" y="T7"/>
                </a:cxn>
                <a:cxn ang="0">
                  <a:pos x="T8" y="T9"/>
                </a:cxn>
              </a:cxnLst>
              <a:rect l="0" t="0" r="r" b="b"/>
              <a:pathLst>
                <a:path w="1463" h="1310">
                  <a:moveTo>
                    <a:pt x="1462" y="1309"/>
                  </a:moveTo>
                  <a:lnTo>
                    <a:pt x="1462" y="1309"/>
                  </a:lnTo>
                  <a:cubicBezTo>
                    <a:pt x="1462" y="0"/>
                    <a:pt x="1462" y="0"/>
                    <a:pt x="1462" y="0"/>
                  </a:cubicBezTo>
                  <a:cubicBezTo>
                    <a:pt x="886" y="378"/>
                    <a:pt x="377" y="821"/>
                    <a:pt x="0" y="1309"/>
                  </a:cubicBezTo>
                  <a:lnTo>
                    <a:pt x="1462" y="1309"/>
                  </a:lnTo>
                </a:path>
              </a:pathLst>
            </a:custGeom>
            <a:solidFill>
              <a:srgbClr val="1B6AA3"/>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30" name="Freeform 13"/>
            <p:cNvSpPr>
              <a:spLocks noChangeArrowheads="1"/>
            </p:cNvSpPr>
            <p:nvPr/>
          </p:nvSpPr>
          <p:spPr bwMode="auto">
            <a:xfrm>
              <a:off x="942095" y="5122735"/>
              <a:ext cx="2336078" cy="822609"/>
            </a:xfrm>
            <a:custGeom>
              <a:avLst/>
              <a:gdLst>
                <a:gd name="T0" fmla="*/ 0 w 9309"/>
                <a:gd name="T1" fmla="*/ 3279 h 3280"/>
                <a:gd name="T2" fmla="*/ 1219 w 9309"/>
                <a:gd name="T3" fmla="*/ 0 h 3280"/>
                <a:gd name="T4" fmla="*/ 7779 w 9309"/>
                <a:gd name="T5" fmla="*/ 1396 h 3280"/>
                <a:gd name="T6" fmla="*/ 7779 w 9309"/>
                <a:gd name="T7" fmla="*/ 1174 h 3280"/>
                <a:gd name="T8" fmla="*/ 9308 w 9309"/>
                <a:gd name="T9" fmla="*/ 3279 h 3280"/>
                <a:gd name="T10" fmla="*/ 0 w 9309"/>
                <a:gd name="T11" fmla="*/ 3279 h 3280"/>
              </a:gdLst>
              <a:ahLst/>
              <a:cxnLst>
                <a:cxn ang="0">
                  <a:pos x="T0" y="T1"/>
                </a:cxn>
                <a:cxn ang="0">
                  <a:pos x="T2" y="T3"/>
                </a:cxn>
                <a:cxn ang="0">
                  <a:pos x="T4" y="T5"/>
                </a:cxn>
                <a:cxn ang="0">
                  <a:pos x="T6" y="T7"/>
                </a:cxn>
                <a:cxn ang="0">
                  <a:pos x="T8" y="T9"/>
                </a:cxn>
                <a:cxn ang="0">
                  <a:pos x="T10" y="T11"/>
                </a:cxn>
              </a:cxnLst>
              <a:rect l="0" t="0" r="r" b="b"/>
              <a:pathLst>
                <a:path w="9309" h="3280">
                  <a:moveTo>
                    <a:pt x="0" y="3279"/>
                  </a:moveTo>
                  <a:lnTo>
                    <a:pt x="1219" y="0"/>
                  </a:lnTo>
                  <a:lnTo>
                    <a:pt x="7779" y="1396"/>
                  </a:lnTo>
                  <a:lnTo>
                    <a:pt x="7779" y="1174"/>
                  </a:lnTo>
                  <a:lnTo>
                    <a:pt x="9308" y="3279"/>
                  </a:lnTo>
                  <a:lnTo>
                    <a:pt x="0" y="3279"/>
                  </a:lnTo>
                </a:path>
              </a:pathLst>
            </a:custGeom>
            <a:solidFill>
              <a:sysClr val="window" lastClr="FFFFFF">
                <a:lumMod val="50000"/>
              </a:sysClr>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31" name="Freeform 14"/>
            <p:cNvSpPr>
              <a:spLocks noChangeArrowheads="1"/>
            </p:cNvSpPr>
            <p:nvPr/>
          </p:nvSpPr>
          <p:spPr bwMode="auto">
            <a:xfrm>
              <a:off x="1247668" y="4710877"/>
              <a:ext cx="1646326" cy="761716"/>
            </a:xfrm>
            <a:custGeom>
              <a:avLst/>
              <a:gdLst>
                <a:gd name="T0" fmla="*/ 6560 w 6561"/>
                <a:gd name="T1" fmla="*/ 3037 h 3038"/>
                <a:gd name="T2" fmla="*/ 0 w 6561"/>
                <a:gd name="T3" fmla="*/ 1641 h 3038"/>
                <a:gd name="T4" fmla="*/ 554 w 6561"/>
                <a:gd name="T5" fmla="*/ 0 h 3038"/>
                <a:gd name="T6" fmla="*/ 6560 w 6561"/>
                <a:gd name="T7" fmla="*/ 1419 h 3038"/>
                <a:gd name="T8" fmla="*/ 6560 w 6561"/>
                <a:gd name="T9" fmla="*/ 3037 h 3038"/>
              </a:gdLst>
              <a:ahLst/>
              <a:cxnLst>
                <a:cxn ang="0">
                  <a:pos x="T0" y="T1"/>
                </a:cxn>
                <a:cxn ang="0">
                  <a:pos x="T2" y="T3"/>
                </a:cxn>
                <a:cxn ang="0">
                  <a:pos x="T4" y="T5"/>
                </a:cxn>
                <a:cxn ang="0">
                  <a:pos x="T6" y="T7"/>
                </a:cxn>
                <a:cxn ang="0">
                  <a:pos x="T8" y="T9"/>
                </a:cxn>
              </a:cxnLst>
              <a:rect l="0" t="0" r="r" b="b"/>
              <a:pathLst>
                <a:path w="6561" h="3038">
                  <a:moveTo>
                    <a:pt x="6560" y="3037"/>
                  </a:moveTo>
                  <a:lnTo>
                    <a:pt x="0" y="1641"/>
                  </a:lnTo>
                  <a:lnTo>
                    <a:pt x="554" y="0"/>
                  </a:lnTo>
                  <a:lnTo>
                    <a:pt x="6560" y="1419"/>
                  </a:lnTo>
                  <a:lnTo>
                    <a:pt x="6560" y="3037"/>
                  </a:lnTo>
                </a:path>
              </a:pathLst>
            </a:custGeom>
            <a:solidFill>
              <a:sysClr val="window" lastClr="FFFFFF">
                <a:lumMod val="85000"/>
              </a:sysClr>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32" name="Freeform 15"/>
            <p:cNvSpPr>
              <a:spLocks noChangeArrowheads="1"/>
            </p:cNvSpPr>
            <p:nvPr/>
          </p:nvSpPr>
          <p:spPr bwMode="auto">
            <a:xfrm>
              <a:off x="3012458" y="2985944"/>
              <a:ext cx="984253" cy="683109"/>
            </a:xfrm>
            <a:custGeom>
              <a:avLst/>
              <a:gdLst>
                <a:gd name="T0" fmla="*/ 1927 w 3923"/>
                <a:gd name="T1" fmla="*/ 2459 h 2727"/>
                <a:gd name="T2" fmla="*/ 1927 w 3923"/>
                <a:gd name="T3" fmla="*/ 2459 h 2727"/>
                <a:gd name="T4" fmla="*/ 1839 w 3923"/>
                <a:gd name="T5" fmla="*/ 2305 h 2727"/>
                <a:gd name="T6" fmla="*/ 1772 w 3923"/>
                <a:gd name="T7" fmla="*/ 2061 h 2727"/>
                <a:gd name="T8" fmla="*/ 1772 w 3923"/>
                <a:gd name="T9" fmla="*/ 2061 h 2727"/>
                <a:gd name="T10" fmla="*/ 1772 w 3923"/>
                <a:gd name="T11" fmla="*/ 2039 h 2727"/>
                <a:gd name="T12" fmla="*/ 1772 w 3923"/>
                <a:gd name="T13" fmla="*/ 2039 h 2727"/>
                <a:gd name="T14" fmla="*/ 2194 w 3923"/>
                <a:gd name="T15" fmla="*/ 1707 h 2727"/>
                <a:gd name="T16" fmla="*/ 2615 w 3923"/>
                <a:gd name="T17" fmla="*/ 2083 h 2727"/>
                <a:gd name="T18" fmla="*/ 2615 w 3923"/>
                <a:gd name="T19" fmla="*/ 2083 h 2727"/>
                <a:gd name="T20" fmla="*/ 2549 w 3923"/>
                <a:gd name="T21" fmla="*/ 2305 h 2727"/>
                <a:gd name="T22" fmla="*/ 2482 w 3923"/>
                <a:gd name="T23" fmla="*/ 2437 h 2727"/>
                <a:gd name="T24" fmla="*/ 2460 w 3923"/>
                <a:gd name="T25" fmla="*/ 2526 h 2727"/>
                <a:gd name="T26" fmla="*/ 2438 w 3923"/>
                <a:gd name="T27" fmla="*/ 2526 h 2727"/>
                <a:gd name="T28" fmla="*/ 2438 w 3923"/>
                <a:gd name="T29" fmla="*/ 2726 h 2727"/>
                <a:gd name="T30" fmla="*/ 3922 w 3923"/>
                <a:gd name="T31" fmla="*/ 2726 h 2727"/>
                <a:gd name="T32" fmla="*/ 2925 w 3923"/>
                <a:gd name="T33" fmla="*/ 443 h 2727"/>
                <a:gd name="T34" fmla="*/ 3014 w 3923"/>
                <a:gd name="T35" fmla="*/ 0 h 2727"/>
                <a:gd name="T36" fmla="*/ 0 w 3923"/>
                <a:gd name="T37" fmla="*/ 0 h 2727"/>
                <a:gd name="T38" fmla="*/ 0 w 3923"/>
                <a:gd name="T39" fmla="*/ 466 h 2727"/>
                <a:gd name="T40" fmla="*/ 177 w 3923"/>
                <a:gd name="T41" fmla="*/ 466 h 2727"/>
                <a:gd name="T42" fmla="*/ 266 w 3923"/>
                <a:gd name="T43" fmla="*/ 443 h 2727"/>
                <a:gd name="T44" fmla="*/ 399 w 3923"/>
                <a:gd name="T45" fmla="*/ 354 h 2727"/>
                <a:gd name="T46" fmla="*/ 642 w 3923"/>
                <a:gd name="T47" fmla="*/ 288 h 2727"/>
                <a:gd name="T48" fmla="*/ 665 w 3923"/>
                <a:gd name="T49" fmla="*/ 288 h 2727"/>
                <a:gd name="T50" fmla="*/ 665 w 3923"/>
                <a:gd name="T51" fmla="*/ 288 h 2727"/>
                <a:gd name="T52" fmla="*/ 665 w 3923"/>
                <a:gd name="T53" fmla="*/ 288 h 2727"/>
                <a:gd name="T54" fmla="*/ 996 w 3923"/>
                <a:gd name="T55" fmla="*/ 710 h 2727"/>
                <a:gd name="T56" fmla="*/ 620 w 3923"/>
                <a:gd name="T57" fmla="*/ 1130 h 2727"/>
                <a:gd name="T58" fmla="*/ 620 w 3923"/>
                <a:gd name="T59" fmla="*/ 1130 h 2727"/>
                <a:gd name="T60" fmla="*/ 399 w 3923"/>
                <a:gd name="T61" fmla="*/ 1064 h 2727"/>
                <a:gd name="T62" fmla="*/ 266 w 3923"/>
                <a:gd name="T63" fmla="*/ 998 h 2727"/>
                <a:gd name="T64" fmla="*/ 177 w 3923"/>
                <a:gd name="T65" fmla="*/ 976 h 2727"/>
                <a:gd name="T66" fmla="*/ 177 w 3923"/>
                <a:gd name="T67" fmla="*/ 953 h 2727"/>
                <a:gd name="T68" fmla="*/ 0 w 3923"/>
                <a:gd name="T69" fmla="*/ 953 h 2727"/>
                <a:gd name="T70" fmla="*/ 0 w 3923"/>
                <a:gd name="T71" fmla="*/ 2726 h 2727"/>
                <a:gd name="T72" fmla="*/ 1949 w 3923"/>
                <a:gd name="T73" fmla="*/ 2726 h 2727"/>
                <a:gd name="T74" fmla="*/ 1949 w 3923"/>
                <a:gd name="T75" fmla="*/ 2526 h 2727"/>
                <a:gd name="T76" fmla="*/ 1927 w 3923"/>
                <a:gd name="T77" fmla="*/ 2459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23" h="2727">
                  <a:moveTo>
                    <a:pt x="1927" y="2459"/>
                  </a:moveTo>
                  <a:lnTo>
                    <a:pt x="1927" y="2459"/>
                  </a:lnTo>
                  <a:cubicBezTo>
                    <a:pt x="1905" y="2394"/>
                    <a:pt x="1883" y="2371"/>
                    <a:pt x="1839" y="2305"/>
                  </a:cubicBezTo>
                  <a:cubicBezTo>
                    <a:pt x="1794" y="2238"/>
                    <a:pt x="1772" y="2150"/>
                    <a:pt x="1772" y="2061"/>
                  </a:cubicBezTo>
                  <a:lnTo>
                    <a:pt x="1772" y="2061"/>
                  </a:lnTo>
                  <a:cubicBezTo>
                    <a:pt x="1772" y="2039"/>
                    <a:pt x="1772" y="2039"/>
                    <a:pt x="1772" y="2039"/>
                  </a:cubicBezTo>
                  <a:lnTo>
                    <a:pt x="1772" y="2039"/>
                  </a:lnTo>
                  <a:cubicBezTo>
                    <a:pt x="1794" y="1862"/>
                    <a:pt x="1972" y="1707"/>
                    <a:pt x="2194" y="1707"/>
                  </a:cubicBezTo>
                  <a:cubicBezTo>
                    <a:pt x="2438" y="1707"/>
                    <a:pt x="2615" y="1884"/>
                    <a:pt x="2615" y="2083"/>
                  </a:cubicBezTo>
                  <a:lnTo>
                    <a:pt x="2615" y="2083"/>
                  </a:lnTo>
                  <a:cubicBezTo>
                    <a:pt x="2615" y="2172"/>
                    <a:pt x="2592" y="2238"/>
                    <a:pt x="2549" y="2305"/>
                  </a:cubicBezTo>
                  <a:cubicBezTo>
                    <a:pt x="2504" y="2349"/>
                    <a:pt x="2482" y="2394"/>
                    <a:pt x="2482" y="2437"/>
                  </a:cubicBezTo>
                  <a:cubicBezTo>
                    <a:pt x="2460" y="2526"/>
                    <a:pt x="2460" y="2526"/>
                    <a:pt x="2460" y="2526"/>
                  </a:cubicBezTo>
                  <a:cubicBezTo>
                    <a:pt x="2438" y="2526"/>
                    <a:pt x="2438" y="2526"/>
                    <a:pt x="2438" y="2526"/>
                  </a:cubicBezTo>
                  <a:cubicBezTo>
                    <a:pt x="2438" y="2726"/>
                    <a:pt x="2438" y="2726"/>
                    <a:pt x="2438" y="2726"/>
                  </a:cubicBezTo>
                  <a:cubicBezTo>
                    <a:pt x="3922" y="2726"/>
                    <a:pt x="3922" y="2726"/>
                    <a:pt x="3922" y="2726"/>
                  </a:cubicBezTo>
                  <a:cubicBezTo>
                    <a:pt x="3922" y="2726"/>
                    <a:pt x="2947" y="1064"/>
                    <a:pt x="2925" y="443"/>
                  </a:cubicBezTo>
                  <a:cubicBezTo>
                    <a:pt x="2925" y="332"/>
                    <a:pt x="2970" y="288"/>
                    <a:pt x="3014" y="0"/>
                  </a:cubicBezTo>
                  <a:cubicBezTo>
                    <a:pt x="0" y="0"/>
                    <a:pt x="0" y="0"/>
                    <a:pt x="0" y="0"/>
                  </a:cubicBezTo>
                  <a:cubicBezTo>
                    <a:pt x="0" y="466"/>
                    <a:pt x="0" y="466"/>
                    <a:pt x="0" y="466"/>
                  </a:cubicBezTo>
                  <a:cubicBezTo>
                    <a:pt x="177" y="466"/>
                    <a:pt x="177" y="466"/>
                    <a:pt x="177" y="466"/>
                  </a:cubicBezTo>
                  <a:cubicBezTo>
                    <a:pt x="266" y="443"/>
                    <a:pt x="266" y="443"/>
                    <a:pt x="266" y="443"/>
                  </a:cubicBezTo>
                  <a:cubicBezTo>
                    <a:pt x="310" y="421"/>
                    <a:pt x="332" y="399"/>
                    <a:pt x="399" y="354"/>
                  </a:cubicBezTo>
                  <a:cubicBezTo>
                    <a:pt x="465" y="311"/>
                    <a:pt x="553" y="288"/>
                    <a:pt x="642" y="288"/>
                  </a:cubicBezTo>
                  <a:cubicBezTo>
                    <a:pt x="665" y="288"/>
                    <a:pt x="665" y="288"/>
                    <a:pt x="665" y="288"/>
                  </a:cubicBezTo>
                  <a:lnTo>
                    <a:pt x="665" y="288"/>
                  </a:lnTo>
                  <a:lnTo>
                    <a:pt x="665" y="288"/>
                  </a:lnTo>
                  <a:cubicBezTo>
                    <a:pt x="842" y="311"/>
                    <a:pt x="996" y="488"/>
                    <a:pt x="996" y="710"/>
                  </a:cubicBezTo>
                  <a:cubicBezTo>
                    <a:pt x="996" y="953"/>
                    <a:pt x="819" y="1130"/>
                    <a:pt x="620" y="1130"/>
                  </a:cubicBezTo>
                  <a:lnTo>
                    <a:pt x="620" y="1130"/>
                  </a:lnTo>
                  <a:cubicBezTo>
                    <a:pt x="553" y="1130"/>
                    <a:pt x="465" y="1108"/>
                    <a:pt x="399" y="1064"/>
                  </a:cubicBezTo>
                  <a:cubicBezTo>
                    <a:pt x="354" y="1020"/>
                    <a:pt x="332" y="998"/>
                    <a:pt x="266" y="998"/>
                  </a:cubicBezTo>
                  <a:cubicBezTo>
                    <a:pt x="177" y="976"/>
                    <a:pt x="177" y="976"/>
                    <a:pt x="177" y="976"/>
                  </a:cubicBezTo>
                  <a:cubicBezTo>
                    <a:pt x="177" y="953"/>
                    <a:pt x="177" y="953"/>
                    <a:pt x="177" y="953"/>
                  </a:cubicBezTo>
                  <a:cubicBezTo>
                    <a:pt x="0" y="953"/>
                    <a:pt x="0" y="953"/>
                    <a:pt x="0" y="953"/>
                  </a:cubicBezTo>
                  <a:cubicBezTo>
                    <a:pt x="0" y="2726"/>
                    <a:pt x="0" y="2726"/>
                    <a:pt x="0" y="2726"/>
                  </a:cubicBezTo>
                  <a:cubicBezTo>
                    <a:pt x="1949" y="2726"/>
                    <a:pt x="1949" y="2726"/>
                    <a:pt x="1949" y="2726"/>
                  </a:cubicBezTo>
                  <a:cubicBezTo>
                    <a:pt x="1949" y="2526"/>
                    <a:pt x="1949" y="2526"/>
                    <a:pt x="1949" y="2526"/>
                  </a:cubicBezTo>
                  <a:lnTo>
                    <a:pt x="1927" y="2459"/>
                  </a:lnTo>
                </a:path>
              </a:pathLst>
            </a:custGeom>
            <a:solidFill>
              <a:srgbClr val="F8D35E"/>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33" name="Freeform 16"/>
            <p:cNvSpPr>
              <a:spLocks noChangeArrowheads="1"/>
            </p:cNvSpPr>
            <p:nvPr/>
          </p:nvSpPr>
          <p:spPr bwMode="auto">
            <a:xfrm>
              <a:off x="942095" y="2189906"/>
              <a:ext cx="705252" cy="683109"/>
            </a:xfrm>
            <a:custGeom>
              <a:avLst/>
              <a:gdLst>
                <a:gd name="T0" fmla="*/ 2814 w 2815"/>
                <a:gd name="T1" fmla="*/ 0 h 2727"/>
                <a:gd name="T2" fmla="*/ 2814 w 2815"/>
                <a:gd name="T3" fmla="*/ 0 h 2727"/>
                <a:gd name="T4" fmla="*/ 997 w 2815"/>
                <a:gd name="T5" fmla="*/ 0 h 2727"/>
                <a:gd name="T6" fmla="*/ 620 w 2815"/>
                <a:gd name="T7" fmla="*/ 642 h 2727"/>
                <a:gd name="T8" fmla="*/ 0 w 2815"/>
                <a:gd name="T9" fmla="*/ 2726 h 2727"/>
                <a:gd name="T10" fmla="*/ 1706 w 2815"/>
                <a:gd name="T11" fmla="*/ 2726 h 2727"/>
                <a:gd name="T12" fmla="*/ 1706 w 2815"/>
                <a:gd name="T13" fmla="*/ 2460 h 2727"/>
                <a:gd name="T14" fmla="*/ 1684 w 2815"/>
                <a:gd name="T15" fmla="*/ 2371 h 2727"/>
                <a:gd name="T16" fmla="*/ 1596 w 2815"/>
                <a:gd name="T17" fmla="*/ 2238 h 2727"/>
                <a:gd name="T18" fmla="*/ 1529 w 2815"/>
                <a:gd name="T19" fmla="*/ 1994 h 2727"/>
                <a:gd name="T20" fmla="*/ 1529 w 2815"/>
                <a:gd name="T21" fmla="*/ 1972 h 2727"/>
                <a:gd name="T22" fmla="*/ 1529 w 2815"/>
                <a:gd name="T23" fmla="*/ 1972 h 2727"/>
                <a:gd name="T24" fmla="*/ 1529 w 2815"/>
                <a:gd name="T25" fmla="*/ 1972 h 2727"/>
                <a:gd name="T26" fmla="*/ 1950 w 2815"/>
                <a:gd name="T27" fmla="*/ 1640 h 2727"/>
                <a:gd name="T28" fmla="*/ 2371 w 2815"/>
                <a:gd name="T29" fmla="*/ 2017 h 2727"/>
                <a:gd name="T30" fmla="*/ 2371 w 2815"/>
                <a:gd name="T31" fmla="*/ 2017 h 2727"/>
                <a:gd name="T32" fmla="*/ 2305 w 2815"/>
                <a:gd name="T33" fmla="*/ 2238 h 2727"/>
                <a:gd name="T34" fmla="*/ 2238 w 2815"/>
                <a:gd name="T35" fmla="*/ 2371 h 2727"/>
                <a:gd name="T36" fmla="*/ 2216 w 2815"/>
                <a:gd name="T37" fmla="*/ 2460 h 2727"/>
                <a:gd name="T38" fmla="*/ 2216 w 2815"/>
                <a:gd name="T39" fmla="*/ 2460 h 2727"/>
                <a:gd name="T40" fmla="*/ 2216 w 2815"/>
                <a:gd name="T41" fmla="*/ 2726 h 2727"/>
                <a:gd name="T42" fmla="*/ 2814 w 2815"/>
                <a:gd name="T43" fmla="*/ 2726 h 2727"/>
                <a:gd name="T44" fmla="*/ 2814 w 2815"/>
                <a:gd name="T45"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5" h="2727">
                  <a:moveTo>
                    <a:pt x="2814" y="0"/>
                  </a:moveTo>
                  <a:lnTo>
                    <a:pt x="2814" y="0"/>
                  </a:lnTo>
                  <a:cubicBezTo>
                    <a:pt x="997" y="0"/>
                    <a:pt x="997" y="0"/>
                    <a:pt x="997" y="0"/>
                  </a:cubicBezTo>
                  <a:cubicBezTo>
                    <a:pt x="842" y="221"/>
                    <a:pt x="730" y="443"/>
                    <a:pt x="620" y="642"/>
                  </a:cubicBezTo>
                  <a:cubicBezTo>
                    <a:pt x="332" y="1241"/>
                    <a:pt x="88" y="1928"/>
                    <a:pt x="0" y="2726"/>
                  </a:cubicBezTo>
                  <a:cubicBezTo>
                    <a:pt x="1706" y="2726"/>
                    <a:pt x="1706" y="2726"/>
                    <a:pt x="1706" y="2726"/>
                  </a:cubicBezTo>
                  <a:cubicBezTo>
                    <a:pt x="1706" y="2460"/>
                    <a:pt x="1706" y="2460"/>
                    <a:pt x="1706" y="2460"/>
                  </a:cubicBezTo>
                  <a:cubicBezTo>
                    <a:pt x="1684" y="2371"/>
                    <a:pt x="1684" y="2371"/>
                    <a:pt x="1684" y="2371"/>
                  </a:cubicBezTo>
                  <a:cubicBezTo>
                    <a:pt x="1662" y="2327"/>
                    <a:pt x="1639" y="2305"/>
                    <a:pt x="1596" y="2238"/>
                  </a:cubicBezTo>
                  <a:cubicBezTo>
                    <a:pt x="1551" y="2171"/>
                    <a:pt x="1529" y="2083"/>
                    <a:pt x="1529" y="1994"/>
                  </a:cubicBezTo>
                  <a:cubicBezTo>
                    <a:pt x="1529" y="1972"/>
                    <a:pt x="1529" y="1972"/>
                    <a:pt x="1529" y="1972"/>
                  </a:cubicBezTo>
                  <a:lnTo>
                    <a:pt x="1529" y="1972"/>
                  </a:lnTo>
                  <a:lnTo>
                    <a:pt x="1529" y="1972"/>
                  </a:lnTo>
                  <a:cubicBezTo>
                    <a:pt x="1551" y="1795"/>
                    <a:pt x="1729" y="1640"/>
                    <a:pt x="1950" y="1640"/>
                  </a:cubicBezTo>
                  <a:cubicBezTo>
                    <a:pt x="2194" y="1640"/>
                    <a:pt x="2371" y="1817"/>
                    <a:pt x="2371" y="2017"/>
                  </a:cubicBezTo>
                  <a:lnTo>
                    <a:pt x="2371" y="2017"/>
                  </a:lnTo>
                  <a:cubicBezTo>
                    <a:pt x="2371" y="2083"/>
                    <a:pt x="2349" y="2171"/>
                    <a:pt x="2305" y="2238"/>
                  </a:cubicBezTo>
                  <a:cubicBezTo>
                    <a:pt x="2261" y="2282"/>
                    <a:pt x="2261" y="2305"/>
                    <a:pt x="2238" y="2371"/>
                  </a:cubicBezTo>
                  <a:cubicBezTo>
                    <a:pt x="2216" y="2460"/>
                    <a:pt x="2216" y="2460"/>
                    <a:pt x="2216" y="2460"/>
                  </a:cubicBezTo>
                  <a:lnTo>
                    <a:pt x="2216" y="2460"/>
                  </a:lnTo>
                  <a:cubicBezTo>
                    <a:pt x="2216" y="2726"/>
                    <a:pt x="2216" y="2726"/>
                    <a:pt x="2216" y="2726"/>
                  </a:cubicBezTo>
                  <a:cubicBezTo>
                    <a:pt x="2814" y="2726"/>
                    <a:pt x="2814" y="2726"/>
                    <a:pt x="2814" y="2726"/>
                  </a:cubicBezTo>
                  <a:lnTo>
                    <a:pt x="2814" y="0"/>
                  </a:lnTo>
                </a:path>
              </a:pathLst>
            </a:custGeom>
            <a:solidFill>
              <a:srgbClr val="84CBC5"/>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grpSp>
    </p:spTree>
    <p:extLst>
      <p:ext uri="{BB962C8B-B14F-4D97-AF65-F5344CB8AC3E}">
        <p14:creationId xmlns:p14="http://schemas.microsoft.com/office/powerpoint/2010/main" val="152553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Rectangle 6"/>
          <p:cNvSpPr/>
          <p:nvPr/>
        </p:nvSpPr>
        <p:spPr>
          <a:xfrm>
            <a:off x="-39555" y="0"/>
            <a:ext cx="9984000" cy="797768"/>
          </a:xfrm>
          <a:prstGeom prst="rect">
            <a:avLst/>
          </a:prstGeom>
          <a:solidFill>
            <a:srgbClr val="0099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矩形 2"/>
          <p:cNvSpPr/>
          <p:nvPr/>
        </p:nvSpPr>
        <p:spPr>
          <a:xfrm>
            <a:off x="-15552" y="-6175"/>
            <a:ext cx="9972352" cy="784830"/>
          </a:xfrm>
          <a:prstGeom prst="rect">
            <a:avLst/>
          </a:prstGeom>
        </p:spPr>
        <p:txBody>
          <a:bodyPr wrap="square">
            <a:spAutoFit/>
          </a:bodyPr>
          <a:lstStyle/>
          <a:p>
            <a:pPr algn="ctr"/>
            <a:r>
              <a:rPr lang="zh-TW" altLang="en-US" sz="4500" b="1" dirty="0">
                <a:solidFill>
                  <a:prstClr val="white"/>
                </a:solidFill>
                <a:latin typeface="微軟正黑體" panose="020B0604030504040204" pitchFamily="34" charset="-120"/>
                <a:ea typeface="微軟正黑體" panose="020B0604030504040204" pitchFamily="34" charset="-120"/>
                <a:cs typeface="華康中黑體" panose="020B0509000000000000" pitchFamily="49" charset="-120"/>
              </a:rPr>
              <a:t>簡報大綱</a:t>
            </a:r>
          </a:p>
        </p:txBody>
      </p:sp>
      <p:grpSp>
        <p:nvGrpSpPr>
          <p:cNvPr id="4" name="群組 3"/>
          <p:cNvGrpSpPr/>
          <p:nvPr/>
        </p:nvGrpSpPr>
        <p:grpSpPr>
          <a:xfrm>
            <a:off x="-25682" y="1319495"/>
            <a:ext cx="3816351" cy="4310186"/>
            <a:chOff x="-15861" y="1353546"/>
            <a:chExt cx="3151118" cy="3558872"/>
          </a:xfrm>
        </p:grpSpPr>
        <p:grpSp>
          <p:nvGrpSpPr>
            <p:cNvPr id="5" name="Group 13318"/>
            <p:cNvGrpSpPr/>
            <p:nvPr/>
          </p:nvGrpSpPr>
          <p:grpSpPr>
            <a:xfrm rot="19917947">
              <a:off x="1469388" y="1353546"/>
              <a:ext cx="1665869" cy="3558872"/>
              <a:chOff x="1359132" y="345882"/>
              <a:chExt cx="1966239" cy="4200564"/>
            </a:xfrm>
          </p:grpSpPr>
          <p:grpSp>
            <p:nvGrpSpPr>
              <p:cNvPr id="7" name="Group 23"/>
              <p:cNvGrpSpPr/>
              <p:nvPr/>
            </p:nvGrpSpPr>
            <p:grpSpPr>
              <a:xfrm>
                <a:off x="2073901" y="2186669"/>
                <a:ext cx="501313" cy="2359777"/>
                <a:chOff x="2810055" y="1677194"/>
                <a:chExt cx="535258" cy="2519562"/>
              </a:xfrm>
            </p:grpSpPr>
            <p:sp>
              <p:nvSpPr>
                <p:cNvPr id="20" name="Rectangle 8"/>
                <p:cNvSpPr/>
                <p:nvPr/>
              </p:nvSpPr>
              <p:spPr>
                <a:xfrm>
                  <a:off x="2810675" y="3399597"/>
                  <a:ext cx="534638" cy="77914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rgbClr val="F2A40D">
                        <a:lumMod val="70000"/>
                        <a:lumOff val="30000"/>
                      </a:srgbClr>
                    </a:gs>
                    <a:gs pos="100000">
                      <a:srgbClr val="F2A40D">
                        <a:lumMod val="70000"/>
                        <a:lumOff val="30000"/>
                      </a:srgbClr>
                    </a:gs>
                  </a:gsLst>
                  <a:lin ang="19800000" scaled="0"/>
                </a:gradFill>
                <a:ln w="25400" cap="flat" cmpd="sng" algn="ctr">
                  <a:noFill/>
                  <a:prstDash val="solid"/>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21" name="Rectangle 8"/>
                <p:cNvSpPr/>
                <p:nvPr/>
              </p:nvSpPr>
              <p:spPr>
                <a:xfrm>
                  <a:off x="2984722" y="3392706"/>
                  <a:ext cx="180870" cy="787996"/>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rgbClr val="F2A40D">
                        <a:lumMod val="50000"/>
                        <a:lumOff val="50000"/>
                      </a:srgbClr>
                    </a:gs>
                    <a:gs pos="100000">
                      <a:srgbClr val="F2A40D">
                        <a:lumMod val="50000"/>
                        <a:lumOff val="50000"/>
                      </a:srgbClr>
                    </a:gs>
                  </a:gsLst>
                  <a:lin ang="19800000" scaled="0"/>
                </a:gradFill>
                <a:ln w="25400" cap="flat" cmpd="sng" algn="ctr">
                  <a:noFill/>
                  <a:prstDash val="solid"/>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22" name="Rectangle 8"/>
                <p:cNvSpPr/>
                <p:nvPr/>
              </p:nvSpPr>
              <p:spPr>
                <a:xfrm>
                  <a:off x="2810055" y="3399597"/>
                  <a:ext cx="264192" cy="763141"/>
                </a:xfrm>
                <a:custGeom>
                  <a:avLst/>
                  <a:gdLst>
                    <a:gd name="connsiteX0" fmla="*/ 0 w 1345558"/>
                    <a:gd name="connsiteY0" fmla="*/ 0 h 1783227"/>
                    <a:gd name="connsiteX1" fmla="*/ 897414 w 1345558"/>
                    <a:gd name="connsiteY1" fmla="*/ 0 h 1783227"/>
                    <a:gd name="connsiteX2" fmla="*/ 901843 w 1345558"/>
                    <a:gd name="connsiteY2" fmla="*/ 212596 h 1783227"/>
                    <a:gd name="connsiteX3" fmla="*/ 1345558 w 1345558"/>
                    <a:gd name="connsiteY3" fmla="*/ 1783227 h 1783227"/>
                    <a:gd name="connsiteX4" fmla="*/ 1012 w 1345558"/>
                    <a:gd name="connsiteY4" fmla="*/ 289727 h 1783227"/>
                    <a:gd name="connsiteX5" fmla="*/ 0 w 1345558"/>
                    <a:gd name="connsiteY5" fmla="*/ 289727 h 1783227"/>
                    <a:gd name="connsiteX6" fmla="*/ 0 w 1345558"/>
                    <a:gd name="connsiteY6" fmla="*/ 288030 h 1783227"/>
                    <a:gd name="connsiteX7" fmla="*/ 0 w 1345558"/>
                    <a:gd name="connsiteY7" fmla="*/ 0 h 1783227"/>
                    <a:gd name="connsiteX0" fmla="*/ 0 w 1331023"/>
                    <a:gd name="connsiteY0" fmla="*/ 0 h 1763232"/>
                    <a:gd name="connsiteX1" fmla="*/ 897414 w 1331023"/>
                    <a:gd name="connsiteY1" fmla="*/ 0 h 1763232"/>
                    <a:gd name="connsiteX2" fmla="*/ 901843 w 1331023"/>
                    <a:gd name="connsiteY2" fmla="*/ 212596 h 1763232"/>
                    <a:gd name="connsiteX3" fmla="*/ 1331023 w 1331023"/>
                    <a:gd name="connsiteY3" fmla="*/ 1763232 h 1763232"/>
                    <a:gd name="connsiteX4" fmla="*/ 1012 w 1331023"/>
                    <a:gd name="connsiteY4" fmla="*/ 289727 h 1763232"/>
                    <a:gd name="connsiteX5" fmla="*/ 0 w 1331023"/>
                    <a:gd name="connsiteY5" fmla="*/ 289727 h 1763232"/>
                    <a:gd name="connsiteX6" fmla="*/ 0 w 1331023"/>
                    <a:gd name="connsiteY6" fmla="*/ 288030 h 1763232"/>
                    <a:gd name="connsiteX7" fmla="*/ 0 w 1331023"/>
                    <a:gd name="connsiteY7" fmla="*/ 0 h 1763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1023" h="1763232">
                      <a:moveTo>
                        <a:pt x="0" y="0"/>
                      </a:moveTo>
                      <a:lnTo>
                        <a:pt x="897414" y="0"/>
                      </a:lnTo>
                      <a:cubicBezTo>
                        <a:pt x="898890" y="70865"/>
                        <a:pt x="900367" y="141731"/>
                        <a:pt x="901843" y="212596"/>
                      </a:cubicBezTo>
                      <a:lnTo>
                        <a:pt x="1331023" y="1763232"/>
                      </a:lnTo>
                      <a:lnTo>
                        <a:pt x="1012" y="289727"/>
                      </a:lnTo>
                      <a:lnTo>
                        <a:pt x="0" y="289727"/>
                      </a:lnTo>
                      <a:lnTo>
                        <a:pt x="0" y="288030"/>
                      </a:lnTo>
                      <a:lnTo>
                        <a:pt x="0" y="0"/>
                      </a:lnTo>
                      <a:close/>
                    </a:path>
                  </a:pathLst>
                </a:custGeom>
                <a:gradFill>
                  <a:gsLst>
                    <a:gs pos="0">
                      <a:srgbClr val="F2A40D">
                        <a:lumMod val="30000"/>
                        <a:lumOff val="70000"/>
                      </a:srgbClr>
                    </a:gs>
                    <a:gs pos="100000">
                      <a:srgbClr val="F2A40D">
                        <a:lumMod val="30000"/>
                        <a:lumOff val="70000"/>
                      </a:srgbClr>
                    </a:gs>
                  </a:gsLst>
                  <a:lin ang="19800000" scaled="0"/>
                </a:gradFill>
                <a:ln w="25400" cap="flat" cmpd="sng" algn="ctr">
                  <a:noFill/>
                  <a:prstDash val="solid"/>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23" name="Rectangle 2"/>
                <p:cNvSpPr/>
                <p:nvPr/>
              </p:nvSpPr>
              <p:spPr>
                <a:xfrm>
                  <a:off x="2811292" y="1677194"/>
                  <a:ext cx="177768" cy="1815900"/>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gradFill>
                  <a:gsLst>
                    <a:gs pos="0">
                      <a:srgbClr val="32AEB8">
                        <a:lumMod val="30000"/>
                        <a:lumOff val="70000"/>
                      </a:srgbClr>
                    </a:gs>
                    <a:gs pos="100000">
                      <a:srgbClr val="32AEB8">
                        <a:lumMod val="30000"/>
                        <a:lumOff val="70000"/>
                      </a:srgbClr>
                    </a:gs>
                  </a:gsLst>
                  <a:lin ang="19800000" scaled="0"/>
                </a:gradFill>
                <a:ln w="25400" cap="flat" cmpd="sng" algn="ctr">
                  <a:noFill/>
                  <a:prstDash val="solid"/>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24" name="Rectangle 2"/>
                <p:cNvSpPr/>
                <p:nvPr/>
              </p:nvSpPr>
              <p:spPr>
                <a:xfrm>
                  <a:off x="2987824" y="1677195"/>
                  <a:ext cx="177768" cy="1815900"/>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solidFill>
                  <a:srgbClr val="66FFCC"/>
                </a:solidFill>
                <a:ln w="25400" cap="flat" cmpd="sng" algn="ctr">
                  <a:noFill/>
                  <a:prstDash val="solid"/>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25" name="Rectangle 2"/>
                <p:cNvSpPr/>
                <p:nvPr/>
              </p:nvSpPr>
              <p:spPr>
                <a:xfrm>
                  <a:off x="3165590" y="1677196"/>
                  <a:ext cx="177768" cy="1815899"/>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solidFill>
                  <a:srgbClr val="FF9966"/>
                </a:solidFill>
                <a:ln w="25400" cap="flat" cmpd="sng" algn="ctr">
                  <a:noFill/>
                  <a:prstDash val="solid"/>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26" name="Isosceles Triangle 4"/>
                <p:cNvSpPr/>
                <p:nvPr/>
              </p:nvSpPr>
              <p:spPr>
                <a:xfrm rot="10800000">
                  <a:off x="2987823" y="3961239"/>
                  <a:ext cx="177768" cy="235517"/>
                </a:xfrm>
                <a:prstGeom prst="triangle">
                  <a:avLst/>
                </a:pr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cs typeface="+mn-cs"/>
                  </a:endParaRPr>
                </a:p>
              </p:txBody>
            </p:sp>
          </p:grpSp>
          <p:grpSp>
            <p:nvGrpSpPr>
              <p:cNvPr id="8" name="Group 26"/>
              <p:cNvGrpSpPr/>
              <p:nvPr/>
            </p:nvGrpSpPr>
            <p:grpSpPr>
              <a:xfrm>
                <a:off x="1359132" y="345882"/>
                <a:ext cx="1966239" cy="1811155"/>
                <a:chOff x="1888981" y="1110787"/>
                <a:chExt cx="2254374" cy="2076562"/>
              </a:xfrm>
            </p:grpSpPr>
            <p:sp>
              <p:nvSpPr>
                <p:cNvPr id="9" name="Teardrop 30"/>
                <p:cNvSpPr/>
                <p:nvPr/>
              </p:nvSpPr>
              <p:spPr>
                <a:xfrm rot="8100000">
                  <a:off x="2322441" y="1563466"/>
                  <a:ext cx="1333455" cy="1333457"/>
                </a:xfrm>
                <a:custGeom>
                  <a:avLst/>
                  <a:gdLst>
                    <a:gd name="connsiteX0" fmla="*/ 293361 w 2192670"/>
                    <a:gd name="connsiteY0" fmla="*/ 1899310 h 2192671"/>
                    <a:gd name="connsiteX1" fmla="*/ 0 w 2192670"/>
                    <a:gd name="connsiteY1" fmla="*/ 1191074 h 2192671"/>
                    <a:gd name="connsiteX2" fmla="*/ 1001597 w 2192670"/>
                    <a:gd name="connsiteY2" fmla="*/ 189477 h 2192671"/>
                    <a:gd name="connsiteX3" fmla="*/ 1341342 w 2192670"/>
                    <a:gd name="connsiteY3" fmla="*/ 189477 h 2192671"/>
                    <a:gd name="connsiteX4" fmla="*/ 1530818 w 2192670"/>
                    <a:gd name="connsiteY4" fmla="*/ 0 h 2192671"/>
                    <a:gd name="connsiteX5" fmla="*/ 1806586 w 2192670"/>
                    <a:gd name="connsiteY5" fmla="*/ 0 h 2192671"/>
                    <a:gd name="connsiteX6" fmla="*/ 1996062 w 2192670"/>
                    <a:gd name="connsiteY6" fmla="*/ 189477 h 2192671"/>
                    <a:gd name="connsiteX7" fmla="*/ 2003194 w 2192670"/>
                    <a:gd name="connsiteY7" fmla="*/ 189477 h 2192671"/>
                    <a:gd name="connsiteX8" fmla="*/ 2003194 w 2192670"/>
                    <a:gd name="connsiteY8" fmla="*/ 196609 h 2192671"/>
                    <a:gd name="connsiteX9" fmla="*/ 2192670 w 2192670"/>
                    <a:gd name="connsiteY9" fmla="*/ 386085 h 2192671"/>
                    <a:gd name="connsiteX10" fmla="*/ 2192670 w 2192670"/>
                    <a:gd name="connsiteY10" fmla="*/ 661852 h 2192671"/>
                    <a:gd name="connsiteX11" fmla="*/ 2003193 w 2192670"/>
                    <a:gd name="connsiteY11" fmla="*/ 851329 h 2192671"/>
                    <a:gd name="connsiteX12" fmla="*/ 2003194 w 2192670"/>
                    <a:gd name="connsiteY12" fmla="*/ 1191074 h 2192671"/>
                    <a:gd name="connsiteX13" fmla="*/ 1001597 w 2192670"/>
                    <a:gd name="connsiteY13" fmla="*/ 2192671 h 2192671"/>
                    <a:gd name="connsiteX14" fmla="*/ 293361 w 2192670"/>
                    <a:gd name="connsiteY14" fmla="*/ 1899310 h 2192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2670" h="2192671">
                      <a:moveTo>
                        <a:pt x="293361" y="1899310"/>
                      </a:moveTo>
                      <a:cubicBezTo>
                        <a:pt x="112107" y="1718057"/>
                        <a:pt x="0" y="1467657"/>
                        <a:pt x="0" y="1191074"/>
                      </a:cubicBezTo>
                      <a:cubicBezTo>
                        <a:pt x="0" y="637907"/>
                        <a:pt x="448430" y="189477"/>
                        <a:pt x="1001597" y="189477"/>
                      </a:cubicBezTo>
                      <a:lnTo>
                        <a:pt x="1341342" y="189477"/>
                      </a:lnTo>
                      <a:lnTo>
                        <a:pt x="1530818" y="0"/>
                      </a:lnTo>
                      <a:cubicBezTo>
                        <a:pt x="1606970" y="-76151"/>
                        <a:pt x="1730435" y="-76151"/>
                        <a:pt x="1806586" y="0"/>
                      </a:cubicBezTo>
                      <a:lnTo>
                        <a:pt x="1996062" y="189477"/>
                      </a:lnTo>
                      <a:lnTo>
                        <a:pt x="2003194" y="189477"/>
                      </a:lnTo>
                      <a:lnTo>
                        <a:pt x="2003194" y="196609"/>
                      </a:lnTo>
                      <a:lnTo>
                        <a:pt x="2192670" y="386085"/>
                      </a:lnTo>
                      <a:cubicBezTo>
                        <a:pt x="2268822" y="462236"/>
                        <a:pt x="2268822" y="585701"/>
                        <a:pt x="2192670" y="661852"/>
                      </a:cubicBezTo>
                      <a:lnTo>
                        <a:pt x="2003193" y="851329"/>
                      </a:lnTo>
                      <a:cubicBezTo>
                        <a:pt x="2003193" y="964577"/>
                        <a:pt x="2003194" y="1077826"/>
                        <a:pt x="2003194" y="1191074"/>
                      </a:cubicBezTo>
                      <a:cubicBezTo>
                        <a:pt x="2003194" y="1744241"/>
                        <a:pt x="1554764" y="2192671"/>
                        <a:pt x="1001597" y="2192671"/>
                      </a:cubicBezTo>
                      <a:cubicBezTo>
                        <a:pt x="725014" y="2192671"/>
                        <a:pt x="474614" y="2080563"/>
                        <a:pt x="293361" y="1899310"/>
                      </a:cubicBezTo>
                      <a:close/>
                    </a:path>
                  </a:pathLst>
                </a:custGeom>
                <a:solidFill>
                  <a:srgbClr val="FFFFCC"/>
                </a:solidFill>
                <a:ln w="50800" cap="flat" cmpd="sng" algn="ctr">
                  <a:solidFill>
                    <a:srgbClr val="9900CC"/>
                  </a:solidFill>
                  <a:prstDash val="solid"/>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10" name="Trapezoid 24"/>
                <p:cNvSpPr/>
                <p:nvPr/>
              </p:nvSpPr>
              <p:spPr>
                <a:xfrm rot="10800000">
                  <a:off x="2751763" y="2230194"/>
                  <a:ext cx="457200" cy="783671"/>
                </a:xfrm>
                <a:prstGeom prst="trapezoid">
                  <a:avLst/>
                </a:prstGeom>
                <a:solidFill>
                  <a:srgbClr val="FFF1DD"/>
                </a:solidFill>
                <a:ln w="38100" cap="flat" cmpd="sng" algn="ctr">
                  <a:solidFill>
                    <a:srgbClr val="9900CC"/>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11" name="Rounded Rectangle 18"/>
                <p:cNvSpPr/>
                <p:nvPr/>
              </p:nvSpPr>
              <p:spPr>
                <a:xfrm rot="2700000">
                  <a:off x="3710962" y="1407964"/>
                  <a:ext cx="119821" cy="299553"/>
                </a:xfrm>
                <a:prstGeom prst="roundRect">
                  <a:avLst>
                    <a:gd name="adj" fmla="val 50000"/>
                  </a:avLst>
                </a:prstGeom>
                <a:solidFill>
                  <a:srgbClr val="9900CC"/>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Arial Unicode MS"/>
                    <a:cs typeface="+mn-cs"/>
                  </a:endParaRPr>
                </a:p>
              </p:txBody>
            </p:sp>
            <p:sp>
              <p:nvSpPr>
                <p:cNvPr id="12" name="Rounded Rectangle 19"/>
                <p:cNvSpPr/>
                <p:nvPr/>
              </p:nvSpPr>
              <p:spPr>
                <a:xfrm rot="18900000" flipH="1">
                  <a:off x="2156327" y="1407964"/>
                  <a:ext cx="119821" cy="299553"/>
                </a:xfrm>
                <a:prstGeom prst="roundRect">
                  <a:avLst>
                    <a:gd name="adj" fmla="val 50000"/>
                  </a:avLst>
                </a:prstGeom>
                <a:solidFill>
                  <a:srgbClr val="9900CC"/>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Arial Unicode MS"/>
                    <a:cs typeface="+mn-cs"/>
                  </a:endParaRPr>
                </a:p>
              </p:txBody>
            </p:sp>
            <p:sp>
              <p:nvSpPr>
                <p:cNvPr id="13" name="Rounded Rectangle 20"/>
                <p:cNvSpPr/>
                <p:nvPr/>
              </p:nvSpPr>
              <p:spPr>
                <a:xfrm>
                  <a:off x="2935970" y="1110787"/>
                  <a:ext cx="119821" cy="299553"/>
                </a:xfrm>
                <a:prstGeom prst="roundRect">
                  <a:avLst>
                    <a:gd name="adj" fmla="val 50000"/>
                  </a:avLst>
                </a:prstGeom>
                <a:solidFill>
                  <a:srgbClr val="9900CC"/>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Arial Unicode MS"/>
                    <a:cs typeface="+mn-cs"/>
                  </a:endParaRPr>
                </a:p>
              </p:txBody>
            </p:sp>
            <p:sp>
              <p:nvSpPr>
                <p:cNvPr id="14" name="Rounded Rectangle 21"/>
                <p:cNvSpPr/>
                <p:nvPr/>
              </p:nvSpPr>
              <p:spPr>
                <a:xfrm rot="5400000">
                  <a:off x="3933668" y="1996109"/>
                  <a:ext cx="119821" cy="299553"/>
                </a:xfrm>
                <a:prstGeom prst="roundRect">
                  <a:avLst>
                    <a:gd name="adj" fmla="val 50000"/>
                  </a:avLst>
                </a:prstGeom>
                <a:solidFill>
                  <a:srgbClr val="9900CC"/>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Arial Unicode MS"/>
                    <a:cs typeface="+mn-cs"/>
                  </a:endParaRPr>
                </a:p>
              </p:txBody>
            </p:sp>
            <p:sp>
              <p:nvSpPr>
                <p:cNvPr id="15" name="Rounded Rectangle 22"/>
                <p:cNvSpPr/>
                <p:nvPr/>
              </p:nvSpPr>
              <p:spPr>
                <a:xfrm rot="16200000" flipH="1">
                  <a:off x="1978847" y="1919902"/>
                  <a:ext cx="119821" cy="299553"/>
                </a:xfrm>
                <a:prstGeom prst="roundRect">
                  <a:avLst>
                    <a:gd name="adj" fmla="val 50000"/>
                  </a:avLst>
                </a:prstGeom>
                <a:solidFill>
                  <a:srgbClr val="9900CC"/>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Arial Unicode MS"/>
                    <a:cs typeface="+mn-cs"/>
                  </a:endParaRPr>
                </a:p>
              </p:txBody>
            </p:sp>
            <p:sp>
              <p:nvSpPr>
                <p:cNvPr id="16" name="Rounded Rectangle 25"/>
                <p:cNvSpPr/>
                <p:nvPr/>
              </p:nvSpPr>
              <p:spPr>
                <a:xfrm>
                  <a:off x="2692290" y="3074683"/>
                  <a:ext cx="612000" cy="112666"/>
                </a:xfrm>
                <a:prstGeom prst="roundRect">
                  <a:avLst>
                    <a:gd name="adj" fmla="val 50000"/>
                  </a:avLst>
                </a:prstGeom>
                <a:solidFill>
                  <a:srgbClr val="6600CC"/>
                </a:solidFill>
                <a:ln w="25400" cap="flat" cmpd="sng" algn="ctr">
                  <a:noFill/>
                  <a:prstDash val="solid"/>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17" name="Rounded Rectangle 27"/>
                <p:cNvSpPr/>
                <p:nvPr/>
              </p:nvSpPr>
              <p:spPr>
                <a:xfrm>
                  <a:off x="2833284" y="2139702"/>
                  <a:ext cx="71867" cy="179668"/>
                </a:xfrm>
                <a:prstGeom prst="roundRect">
                  <a:avLst>
                    <a:gd name="adj" fmla="val 50000"/>
                  </a:avLst>
                </a:prstGeom>
                <a:solidFill>
                  <a:srgbClr val="9900CC"/>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Arial Unicode MS"/>
                    <a:cs typeface="+mn-cs"/>
                  </a:endParaRPr>
                </a:p>
              </p:txBody>
            </p:sp>
            <p:sp>
              <p:nvSpPr>
                <p:cNvPr id="18" name="Rounded Rectangle 28"/>
                <p:cNvSpPr/>
                <p:nvPr/>
              </p:nvSpPr>
              <p:spPr>
                <a:xfrm>
                  <a:off x="2957504" y="2139702"/>
                  <a:ext cx="71867" cy="179668"/>
                </a:xfrm>
                <a:prstGeom prst="roundRect">
                  <a:avLst>
                    <a:gd name="adj" fmla="val 50000"/>
                  </a:avLst>
                </a:prstGeom>
                <a:solidFill>
                  <a:srgbClr val="9900CC"/>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Arial Unicode MS"/>
                    <a:cs typeface="+mn-cs"/>
                  </a:endParaRPr>
                </a:p>
              </p:txBody>
            </p:sp>
            <p:sp>
              <p:nvSpPr>
                <p:cNvPr id="19" name="Rounded Rectangle 29"/>
                <p:cNvSpPr/>
                <p:nvPr/>
              </p:nvSpPr>
              <p:spPr>
                <a:xfrm>
                  <a:off x="3081724" y="2139702"/>
                  <a:ext cx="71867" cy="179668"/>
                </a:xfrm>
                <a:prstGeom prst="roundRect">
                  <a:avLst>
                    <a:gd name="adj" fmla="val 50000"/>
                  </a:avLst>
                </a:prstGeom>
                <a:solidFill>
                  <a:srgbClr val="9900CC"/>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Arial Unicode MS"/>
                    <a:cs typeface="+mn-cs"/>
                  </a:endParaRPr>
                </a:p>
              </p:txBody>
            </p:sp>
          </p:grpSp>
        </p:grpSp>
        <p:sp>
          <p:nvSpPr>
            <p:cNvPr id="6" name="Freeform 13312"/>
            <p:cNvSpPr/>
            <p:nvPr/>
          </p:nvSpPr>
          <p:spPr>
            <a:xfrm>
              <a:off x="-15861" y="2530131"/>
              <a:ext cx="3091680" cy="1938501"/>
            </a:xfrm>
            <a:custGeom>
              <a:avLst/>
              <a:gdLst>
                <a:gd name="connsiteX0" fmla="*/ 2514265 w 2896332"/>
                <a:gd name="connsiteY0" fmla="*/ 466772 h 1875813"/>
                <a:gd name="connsiteX1" fmla="*/ 2655476 w 2896332"/>
                <a:gd name="connsiteY1" fmla="*/ 584615 h 1875813"/>
                <a:gd name="connsiteX2" fmla="*/ 2828170 w 2896332"/>
                <a:gd name="connsiteY2" fmla="*/ 1010501 h 1875813"/>
                <a:gd name="connsiteX3" fmla="*/ 2883834 w 2896332"/>
                <a:gd name="connsiteY3" fmla="*/ 1308835 h 1875813"/>
                <a:gd name="connsiteX4" fmla="*/ 2799743 w 2896332"/>
                <a:gd name="connsiteY4" fmla="*/ 1672098 h 1875813"/>
                <a:gd name="connsiteX5" fmla="*/ 2521033 w 2896332"/>
                <a:gd name="connsiteY5" fmla="*/ 1160421 h 1875813"/>
                <a:gd name="connsiteX6" fmla="*/ 2514265 w 2896332"/>
                <a:gd name="connsiteY6" fmla="*/ 466772 h 1875813"/>
                <a:gd name="connsiteX7" fmla="*/ 1898646 w 2896332"/>
                <a:gd name="connsiteY7" fmla="*/ 46 h 1875813"/>
                <a:gd name="connsiteX8" fmla="*/ 1969811 w 2896332"/>
                <a:gd name="connsiteY8" fmla="*/ 83938 h 1875813"/>
                <a:gd name="connsiteX9" fmla="*/ 1970003 w 2896332"/>
                <a:gd name="connsiteY9" fmla="*/ 120627 h 1875813"/>
                <a:gd name="connsiteX10" fmla="*/ 1962950 w 2896332"/>
                <a:gd name="connsiteY10" fmla="*/ 120627 h 1875813"/>
                <a:gd name="connsiteX11" fmla="*/ 1906617 w 2896332"/>
                <a:gd name="connsiteY11" fmla="*/ 176960 h 1875813"/>
                <a:gd name="connsiteX12" fmla="*/ 1962950 w 2896332"/>
                <a:gd name="connsiteY12" fmla="*/ 233293 h 1875813"/>
                <a:gd name="connsiteX13" fmla="*/ 1970591 w 2896332"/>
                <a:gd name="connsiteY13" fmla="*/ 233293 h 1875813"/>
                <a:gd name="connsiteX14" fmla="*/ 1973469 w 2896332"/>
                <a:gd name="connsiteY14" fmla="*/ 784519 h 1875813"/>
                <a:gd name="connsiteX15" fmla="*/ 1866010 w 2896332"/>
                <a:gd name="connsiteY15" fmla="*/ 878218 h 1875813"/>
                <a:gd name="connsiteX16" fmla="*/ 2733769 w 2896332"/>
                <a:gd name="connsiteY16" fmla="*/ 1387129 h 1875813"/>
                <a:gd name="connsiteX17" fmla="*/ 2694623 w 2896332"/>
                <a:gd name="connsiteY17" fmla="*/ 1674208 h 1875813"/>
                <a:gd name="connsiteX18" fmla="*/ 2394496 w 2896332"/>
                <a:gd name="connsiteY18" fmla="*/ 1654634 h 1875813"/>
                <a:gd name="connsiteX19" fmla="*/ 2069239 w 2896332"/>
                <a:gd name="connsiteY19" fmla="*/ 1875813 h 1875813"/>
                <a:gd name="connsiteX20" fmla="*/ 2023060 w 2896332"/>
                <a:gd name="connsiteY20" fmla="*/ 1634793 h 1875813"/>
                <a:gd name="connsiteX21" fmla="*/ 1739085 w 2896332"/>
                <a:gd name="connsiteY21" fmla="*/ 1871397 h 1875813"/>
                <a:gd name="connsiteX22" fmla="*/ 1648664 w 2896332"/>
                <a:gd name="connsiteY22" fmla="*/ 1582137 h 1875813"/>
                <a:gd name="connsiteX23" fmla="*/ 1376671 w 2896332"/>
                <a:gd name="connsiteY23" fmla="*/ 1700306 h 1875813"/>
                <a:gd name="connsiteX24" fmla="*/ 1415819 w 2896332"/>
                <a:gd name="connsiteY24" fmla="*/ 1334933 h 1875813"/>
                <a:gd name="connsiteX25" fmla="*/ 665501 w 2896332"/>
                <a:gd name="connsiteY25" fmla="*/ 1276212 h 1875813"/>
                <a:gd name="connsiteX26" fmla="*/ 0 w 2896332"/>
                <a:gd name="connsiteY26" fmla="*/ 1126148 h 1875813"/>
                <a:gd name="connsiteX27" fmla="*/ 13050 w 2896332"/>
                <a:gd name="connsiteY27" fmla="*/ 284488 h 1875813"/>
                <a:gd name="connsiteX28" fmla="*/ 1898646 w 2896332"/>
                <a:gd name="connsiteY28" fmla="*/ 46 h 1875813"/>
                <a:gd name="connsiteX0" fmla="*/ 2514265 w 2896332"/>
                <a:gd name="connsiteY0" fmla="*/ 466772 h 1875813"/>
                <a:gd name="connsiteX1" fmla="*/ 2655476 w 2896332"/>
                <a:gd name="connsiteY1" fmla="*/ 584615 h 1875813"/>
                <a:gd name="connsiteX2" fmla="*/ 2828170 w 2896332"/>
                <a:gd name="connsiteY2" fmla="*/ 1010501 h 1875813"/>
                <a:gd name="connsiteX3" fmla="*/ 2883834 w 2896332"/>
                <a:gd name="connsiteY3" fmla="*/ 1308835 h 1875813"/>
                <a:gd name="connsiteX4" fmla="*/ 2799743 w 2896332"/>
                <a:gd name="connsiteY4" fmla="*/ 1672098 h 1875813"/>
                <a:gd name="connsiteX5" fmla="*/ 2521033 w 2896332"/>
                <a:gd name="connsiteY5" fmla="*/ 1160421 h 1875813"/>
                <a:gd name="connsiteX6" fmla="*/ 2514265 w 2896332"/>
                <a:gd name="connsiteY6" fmla="*/ 466772 h 1875813"/>
                <a:gd name="connsiteX7" fmla="*/ 1898646 w 2896332"/>
                <a:gd name="connsiteY7" fmla="*/ 46 h 1875813"/>
                <a:gd name="connsiteX8" fmla="*/ 1969811 w 2896332"/>
                <a:gd name="connsiteY8" fmla="*/ 83938 h 1875813"/>
                <a:gd name="connsiteX9" fmla="*/ 1970003 w 2896332"/>
                <a:gd name="connsiteY9" fmla="*/ 120627 h 1875813"/>
                <a:gd name="connsiteX10" fmla="*/ 1962950 w 2896332"/>
                <a:gd name="connsiteY10" fmla="*/ 120627 h 1875813"/>
                <a:gd name="connsiteX11" fmla="*/ 1906617 w 2896332"/>
                <a:gd name="connsiteY11" fmla="*/ 176960 h 1875813"/>
                <a:gd name="connsiteX12" fmla="*/ 1962950 w 2896332"/>
                <a:gd name="connsiteY12" fmla="*/ 233293 h 1875813"/>
                <a:gd name="connsiteX13" fmla="*/ 1970591 w 2896332"/>
                <a:gd name="connsiteY13" fmla="*/ 233293 h 1875813"/>
                <a:gd name="connsiteX14" fmla="*/ 1973469 w 2896332"/>
                <a:gd name="connsiteY14" fmla="*/ 784519 h 1875813"/>
                <a:gd name="connsiteX15" fmla="*/ 1866010 w 2896332"/>
                <a:gd name="connsiteY15" fmla="*/ 878218 h 1875813"/>
                <a:gd name="connsiteX16" fmla="*/ 2733769 w 2896332"/>
                <a:gd name="connsiteY16" fmla="*/ 1387129 h 1875813"/>
                <a:gd name="connsiteX17" fmla="*/ 2694623 w 2896332"/>
                <a:gd name="connsiteY17" fmla="*/ 1674208 h 1875813"/>
                <a:gd name="connsiteX18" fmla="*/ 2394496 w 2896332"/>
                <a:gd name="connsiteY18" fmla="*/ 1654634 h 1875813"/>
                <a:gd name="connsiteX19" fmla="*/ 2069239 w 2896332"/>
                <a:gd name="connsiteY19" fmla="*/ 1875813 h 1875813"/>
                <a:gd name="connsiteX20" fmla="*/ 2023060 w 2896332"/>
                <a:gd name="connsiteY20" fmla="*/ 1634793 h 1875813"/>
                <a:gd name="connsiteX21" fmla="*/ 1739085 w 2896332"/>
                <a:gd name="connsiteY21" fmla="*/ 1871397 h 1875813"/>
                <a:gd name="connsiteX22" fmla="*/ 1648664 w 2896332"/>
                <a:gd name="connsiteY22" fmla="*/ 1582137 h 1875813"/>
                <a:gd name="connsiteX23" fmla="*/ 1376671 w 2896332"/>
                <a:gd name="connsiteY23" fmla="*/ 1700306 h 1875813"/>
                <a:gd name="connsiteX24" fmla="*/ 1415819 w 2896332"/>
                <a:gd name="connsiteY24" fmla="*/ 1334933 h 1875813"/>
                <a:gd name="connsiteX25" fmla="*/ 665501 w 2896332"/>
                <a:gd name="connsiteY25" fmla="*/ 1276212 h 1875813"/>
                <a:gd name="connsiteX26" fmla="*/ 0 w 2896332"/>
                <a:gd name="connsiteY26" fmla="*/ 1126148 h 1875813"/>
                <a:gd name="connsiteX27" fmla="*/ 13050 w 2896332"/>
                <a:gd name="connsiteY27" fmla="*/ 284488 h 1875813"/>
                <a:gd name="connsiteX28" fmla="*/ 1898646 w 2896332"/>
                <a:gd name="connsiteY28" fmla="*/ 46 h 1875813"/>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50 w 2896332"/>
                <a:gd name="connsiteY12" fmla="*/ 233293 h 1871397"/>
                <a:gd name="connsiteX13" fmla="*/ 1970591 w 2896332"/>
                <a:gd name="connsiteY13" fmla="*/ 233293 h 1871397"/>
                <a:gd name="connsiteX14" fmla="*/ 1973469 w 2896332"/>
                <a:gd name="connsiteY14" fmla="*/ 784519 h 1871397"/>
                <a:gd name="connsiteX15" fmla="*/ 1866010 w 2896332"/>
                <a:gd name="connsiteY15" fmla="*/ 878218 h 1871397"/>
                <a:gd name="connsiteX16" fmla="*/ 2733769 w 2896332"/>
                <a:gd name="connsiteY16" fmla="*/ 1387129 h 1871397"/>
                <a:gd name="connsiteX17" fmla="*/ 2694623 w 2896332"/>
                <a:gd name="connsiteY17" fmla="*/ 1674208 h 1871397"/>
                <a:gd name="connsiteX18" fmla="*/ 2394496 w 2896332"/>
                <a:gd name="connsiteY18" fmla="*/ 1654634 h 1871397"/>
                <a:gd name="connsiteX19" fmla="*/ 2023060 w 2896332"/>
                <a:gd name="connsiteY19" fmla="*/ 1634793 h 1871397"/>
                <a:gd name="connsiteX20" fmla="*/ 1739085 w 2896332"/>
                <a:gd name="connsiteY20" fmla="*/ 1871397 h 1871397"/>
                <a:gd name="connsiteX21" fmla="*/ 1648664 w 2896332"/>
                <a:gd name="connsiteY21" fmla="*/ 1582137 h 1871397"/>
                <a:gd name="connsiteX22" fmla="*/ 1376671 w 2896332"/>
                <a:gd name="connsiteY22" fmla="*/ 1700306 h 1871397"/>
                <a:gd name="connsiteX23" fmla="*/ 1415819 w 2896332"/>
                <a:gd name="connsiteY23" fmla="*/ 1334933 h 1871397"/>
                <a:gd name="connsiteX24" fmla="*/ 665501 w 2896332"/>
                <a:gd name="connsiteY24" fmla="*/ 1276212 h 1871397"/>
                <a:gd name="connsiteX25" fmla="*/ 0 w 2896332"/>
                <a:gd name="connsiteY25" fmla="*/ 1126148 h 1871397"/>
                <a:gd name="connsiteX26" fmla="*/ 13050 w 2896332"/>
                <a:gd name="connsiteY26" fmla="*/ 284488 h 1871397"/>
                <a:gd name="connsiteX27" fmla="*/ 1898646 w 2896332"/>
                <a:gd name="connsiteY27"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50 w 2896332"/>
                <a:gd name="connsiteY12" fmla="*/ 233293 h 1871397"/>
                <a:gd name="connsiteX13" fmla="*/ 1962971 w 2896332"/>
                <a:gd name="connsiteY13" fmla="*/ 267583 h 1871397"/>
                <a:gd name="connsiteX14" fmla="*/ 1973469 w 2896332"/>
                <a:gd name="connsiteY14" fmla="*/ 784519 h 1871397"/>
                <a:gd name="connsiteX15" fmla="*/ 1866010 w 2896332"/>
                <a:gd name="connsiteY15" fmla="*/ 878218 h 1871397"/>
                <a:gd name="connsiteX16" fmla="*/ 2733769 w 2896332"/>
                <a:gd name="connsiteY16" fmla="*/ 1387129 h 1871397"/>
                <a:gd name="connsiteX17" fmla="*/ 2694623 w 2896332"/>
                <a:gd name="connsiteY17" fmla="*/ 1674208 h 1871397"/>
                <a:gd name="connsiteX18" fmla="*/ 2394496 w 2896332"/>
                <a:gd name="connsiteY18" fmla="*/ 1654634 h 1871397"/>
                <a:gd name="connsiteX19" fmla="*/ 2023060 w 2896332"/>
                <a:gd name="connsiteY19" fmla="*/ 1634793 h 1871397"/>
                <a:gd name="connsiteX20" fmla="*/ 1739085 w 2896332"/>
                <a:gd name="connsiteY20" fmla="*/ 1871397 h 1871397"/>
                <a:gd name="connsiteX21" fmla="*/ 1648664 w 2896332"/>
                <a:gd name="connsiteY21" fmla="*/ 1582137 h 1871397"/>
                <a:gd name="connsiteX22" fmla="*/ 1376671 w 2896332"/>
                <a:gd name="connsiteY22" fmla="*/ 1700306 h 1871397"/>
                <a:gd name="connsiteX23" fmla="*/ 1415819 w 2896332"/>
                <a:gd name="connsiteY23" fmla="*/ 1334933 h 1871397"/>
                <a:gd name="connsiteX24" fmla="*/ 665501 w 2896332"/>
                <a:gd name="connsiteY24" fmla="*/ 1276212 h 1871397"/>
                <a:gd name="connsiteX25" fmla="*/ 0 w 2896332"/>
                <a:gd name="connsiteY25" fmla="*/ 1126148 h 1871397"/>
                <a:gd name="connsiteX26" fmla="*/ 13050 w 2896332"/>
                <a:gd name="connsiteY26" fmla="*/ 284488 h 1871397"/>
                <a:gd name="connsiteX27" fmla="*/ 1898646 w 2896332"/>
                <a:gd name="connsiteY27"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71 w 2896332"/>
                <a:gd name="connsiteY12" fmla="*/ 267583 h 1871397"/>
                <a:gd name="connsiteX13" fmla="*/ 1973469 w 2896332"/>
                <a:gd name="connsiteY13" fmla="*/ 784519 h 1871397"/>
                <a:gd name="connsiteX14" fmla="*/ 1866010 w 2896332"/>
                <a:gd name="connsiteY14" fmla="*/ 878218 h 1871397"/>
                <a:gd name="connsiteX15" fmla="*/ 2733769 w 2896332"/>
                <a:gd name="connsiteY15" fmla="*/ 1387129 h 1871397"/>
                <a:gd name="connsiteX16" fmla="*/ 2694623 w 2896332"/>
                <a:gd name="connsiteY16" fmla="*/ 1674208 h 1871397"/>
                <a:gd name="connsiteX17" fmla="*/ 2394496 w 2896332"/>
                <a:gd name="connsiteY17" fmla="*/ 1654634 h 1871397"/>
                <a:gd name="connsiteX18" fmla="*/ 2023060 w 2896332"/>
                <a:gd name="connsiteY18" fmla="*/ 1634793 h 1871397"/>
                <a:gd name="connsiteX19" fmla="*/ 1739085 w 2896332"/>
                <a:gd name="connsiteY19" fmla="*/ 1871397 h 1871397"/>
                <a:gd name="connsiteX20" fmla="*/ 1648664 w 2896332"/>
                <a:gd name="connsiteY20" fmla="*/ 1582137 h 1871397"/>
                <a:gd name="connsiteX21" fmla="*/ 1376671 w 2896332"/>
                <a:gd name="connsiteY21" fmla="*/ 1700306 h 1871397"/>
                <a:gd name="connsiteX22" fmla="*/ 1415819 w 2896332"/>
                <a:gd name="connsiteY22" fmla="*/ 1334933 h 1871397"/>
                <a:gd name="connsiteX23" fmla="*/ 665501 w 2896332"/>
                <a:gd name="connsiteY23" fmla="*/ 1276212 h 1871397"/>
                <a:gd name="connsiteX24" fmla="*/ 0 w 2896332"/>
                <a:gd name="connsiteY24" fmla="*/ 1126148 h 1871397"/>
                <a:gd name="connsiteX25" fmla="*/ 13050 w 2896332"/>
                <a:gd name="connsiteY25" fmla="*/ 284488 h 1871397"/>
                <a:gd name="connsiteX26" fmla="*/ 1898646 w 2896332"/>
                <a:gd name="connsiteY26"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71 w 2896332"/>
                <a:gd name="connsiteY12" fmla="*/ 267583 h 1871397"/>
                <a:gd name="connsiteX13" fmla="*/ 1973469 w 2896332"/>
                <a:gd name="connsiteY13" fmla="*/ 784519 h 1871397"/>
                <a:gd name="connsiteX14" fmla="*/ 1866010 w 2896332"/>
                <a:gd name="connsiteY14" fmla="*/ 878218 h 1871397"/>
                <a:gd name="connsiteX15" fmla="*/ 2733769 w 2896332"/>
                <a:gd name="connsiteY15" fmla="*/ 1387129 h 1871397"/>
                <a:gd name="connsiteX16" fmla="*/ 2694623 w 2896332"/>
                <a:gd name="connsiteY16" fmla="*/ 1674208 h 1871397"/>
                <a:gd name="connsiteX17" fmla="*/ 2394496 w 2896332"/>
                <a:gd name="connsiteY17" fmla="*/ 1654634 h 1871397"/>
                <a:gd name="connsiteX18" fmla="*/ 2023060 w 2896332"/>
                <a:gd name="connsiteY18" fmla="*/ 1634793 h 1871397"/>
                <a:gd name="connsiteX19" fmla="*/ 1739085 w 2896332"/>
                <a:gd name="connsiteY19" fmla="*/ 1871397 h 1871397"/>
                <a:gd name="connsiteX20" fmla="*/ 1648664 w 2896332"/>
                <a:gd name="connsiteY20" fmla="*/ 1582137 h 1871397"/>
                <a:gd name="connsiteX21" fmla="*/ 1376671 w 2896332"/>
                <a:gd name="connsiteY21" fmla="*/ 1700306 h 1871397"/>
                <a:gd name="connsiteX22" fmla="*/ 1415819 w 2896332"/>
                <a:gd name="connsiteY22" fmla="*/ 1334933 h 1871397"/>
                <a:gd name="connsiteX23" fmla="*/ 665501 w 2896332"/>
                <a:gd name="connsiteY23" fmla="*/ 1276212 h 1871397"/>
                <a:gd name="connsiteX24" fmla="*/ 0 w 2896332"/>
                <a:gd name="connsiteY24" fmla="*/ 1126148 h 1871397"/>
                <a:gd name="connsiteX25" fmla="*/ 13050 w 2896332"/>
                <a:gd name="connsiteY25" fmla="*/ 284488 h 1871397"/>
                <a:gd name="connsiteX26" fmla="*/ 1898646 w 2896332"/>
                <a:gd name="connsiteY26"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06617 w 2896332"/>
                <a:gd name="connsiteY10" fmla="*/ 176960 h 1871397"/>
                <a:gd name="connsiteX11" fmla="*/ 1962971 w 2896332"/>
                <a:gd name="connsiteY11" fmla="*/ 267583 h 1871397"/>
                <a:gd name="connsiteX12" fmla="*/ 1973469 w 2896332"/>
                <a:gd name="connsiteY12" fmla="*/ 784519 h 1871397"/>
                <a:gd name="connsiteX13" fmla="*/ 1866010 w 2896332"/>
                <a:gd name="connsiteY13" fmla="*/ 878218 h 1871397"/>
                <a:gd name="connsiteX14" fmla="*/ 2733769 w 2896332"/>
                <a:gd name="connsiteY14" fmla="*/ 1387129 h 1871397"/>
                <a:gd name="connsiteX15" fmla="*/ 2694623 w 2896332"/>
                <a:gd name="connsiteY15" fmla="*/ 1674208 h 1871397"/>
                <a:gd name="connsiteX16" fmla="*/ 2394496 w 2896332"/>
                <a:gd name="connsiteY16" fmla="*/ 1654634 h 1871397"/>
                <a:gd name="connsiteX17" fmla="*/ 2023060 w 2896332"/>
                <a:gd name="connsiteY17" fmla="*/ 1634793 h 1871397"/>
                <a:gd name="connsiteX18" fmla="*/ 1739085 w 2896332"/>
                <a:gd name="connsiteY18" fmla="*/ 1871397 h 1871397"/>
                <a:gd name="connsiteX19" fmla="*/ 1648664 w 2896332"/>
                <a:gd name="connsiteY19" fmla="*/ 1582137 h 1871397"/>
                <a:gd name="connsiteX20" fmla="*/ 1376671 w 2896332"/>
                <a:gd name="connsiteY20" fmla="*/ 1700306 h 1871397"/>
                <a:gd name="connsiteX21" fmla="*/ 1415819 w 2896332"/>
                <a:gd name="connsiteY21" fmla="*/ 1334933 h 1871397"/>
                <a:gd name="connsiteX22" fmla="*/ 665501 w 2896332"/>
                <a:gd name="connsiteY22" fmla="*/ 1276212 h 1871397"/>
                <a:gd name="connsiteX23" fmla="*/ 0 w 2896332"/>
                <a:gd name="connsiteY23" fmla="*/ 1126148 h 1871397"/>
                <a:gd name="connsiteX24" fmla="*/ 13050 w 2896332"/>
                <a:gd name="connsiteY24" fmla="*/ 284488 h 1871397"/>
                <a:gd name="connsiteX25" fmla="*/ 1898646 w 2896332"/>
                <a:gd name="connsiteY25"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74208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74208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74208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39703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39703 h 1871397"/>
                <a:gd name="connsiteX15" fmla="*/ 2385869 w 2896332"/>
                <a:gd name="connsiteY15" fmla="*/ 1585623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39703 h 1871397"/>
                <a:gd name="connsiteX15" fmla="*/ 2385869 w 2896332"/>
                <a:gd name="connsiteY15" fmla="*/ 1585623 h 1871397"/>
                <a:gd name="connsiteX16" fmla="*/ 2074819 w 2896332"/>
                <a:gd name="connsiteY16" fmla="*/ 1565782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8202 h 1872827"/>
                <a:gd name="connsiteX1" fmla="*/ 2655476 w 2896332"/>
                <a:gd name="connsiteY1" fmla="*/ 586045 h 1872827"/>
                <a:gd name="connsiteX2" fmla="*/ 2828170 w 2896332"/>
                <a:gd name="connsiteY2" fmla="*/ 1011931 h 1872827"/>
                <a:gd name="connsiteX3" fmla="*/ 2883834 w 2896332"/>
                <a:gd name="connsiteY3" fmla="*/ 1310265 h 1872827"/>
                <a:gd name="connsiteX4" fmla="*/ 2799743 w 2896332"/>
                <a:gd name="connsiteY4" fmla="*/ 1673528 h 1872827"/>
                <a:gd name="connsiteX5" fmla="*/ 2521033 w 2896332"/>
                <a:gd name="connsiteY5" fmla="*/ 1161851 h 1872827"/>
                <a:gd name="connsiteX6" fmla="*/ 2514265 w 2896332"/>
                <a:gd name="connsiteY6" fmla="*/ 468202 h 1872827"/>
                <a:gd name="connsiteX7" fmla="*/ 1898646 w 2896332"/>
                <a:gd name="connsiteY7" fmla="*/ 1476 h 1872827"/>
                <a:gd name="connsiteX8" fmla="*/ 1906617 w 2896332"/>
                <a:gd name="connsiteY8" fmla="*/ 178390 h 1872827"/>
                <a:gd name="connsiteX9" fmla="*/ 1962971 w 2896332"/>
                <a:gd name="connsiteY9" fmla="*/ 269013 h 1872827"/>
                <a:gd name="connsiteX10" fmla="*/ 1973469 w 2896332"/>
                <a:gd name="connsiteY10" fmla="*/ 785949 h 1872827"/>
                <a:gd name="connsiteX11" fmla="*/ 1866010 w 2896332"/>
                <a:gd name="connsiteY11" fmla="*/ 879648 h 1872827"/>
                <a:gd name="connsiteX12" fmla="*/ 2733769 w 2896332"/>
                <a:gd name="connsiteY12" fmla="*/ 1388559 h 1872827"/>
                <a:gd name="connsiteX13" fmla="*/ 2694623 w 2896332"/>
                <a:gd name="connsiteY13" fmla="*/ 1641133 h 1872827"/>
                <a:gd name="connsiteX14" fmla="*/ 2385869 w 2896332"/>
                <a:gd name="connsiteY14" fmla="*/ 1587053 h 1872827"/>
                <a:gd name="connsiteX15" fmla="*/ 2074819 w 2896332"/>
                <a:gd name="connsiteY15" fmla="*/ 1567212 h 1872827"/>
                <a:gd name="connsiteX16" fmla="*/ 1739085 w 2896332"/>
                <a:gd name="connsiteY16" fmla="*/ 1872827 h 1872827"/>
                <a:gd name="connsiteX17" fmla="*/ 1648664 w 2896332"/>
                <a:gd name="connsiteY17" fmla="*/ 1583567 h 1872827"/>
                <a:gd name="connsiteX18" fmla="*/ 1376671 w 2896332"/>
                <a:gd name="connsiteY18" fmla="*/ 1701736 h 1872827"/>
                <a:gd name="connsiteX19" fmla="*/ 1415819 w 2896332"/>
                <a:gd name="connsiteY19" fmla="*/ 1336363 h 1872827"/>
                <a:gd name="connsiteX20" fmla="*/ 665501 w 2896332"/>
                <a:gd name="connsiteY20" fmla="*/ 1277642 h 1872827"/>
                <a:gd name="connsiteX21" fmla="*/ 0 w 2896332"/>
                <a:gd name="connsiteY21" fmla="*/ 1127578 h 1872827"/>
                <a:gd name="connsiteX22" fmla="*/ 13050 w 2896332"/>
                <a:gd name="connsiteY22" fmla="*/ 285918 h 1872827"/>
                <a:gd name="connsiteX23" fmla="*/ 1898646 w 2896332"/>
                <a:gd name="connsiteY23" fmla="*/ 1476 h 187282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2971 w 2896332"/>
                <a:gd name="connsiteY8" fmla="*/ 267583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2971 w 2896332"/>
                <a:gd name="connsiteY8" fmla="*/ 267583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87909 w 2896332"/>
                <a:gd name="connsiteY5" fmla="*/ 1152990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51069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51069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09609 w 2896332"/>
                <a:gd name="connsiteY0" fmla="*/ 251285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51069 w 2896332"/>
                <a:gd name="connsiteY5" fmla="*/ 1156706 h 1871397"/>
                <a:gd name="connsiteX6" fmla="*/ 2209609 w 2896332"/>
                <a:gd name="connsiteY6" fmla="*/ 251285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09609 w 2894163"/>
                <a:gd name="connsiteY0" fmla="*/ 251285 h 1871397"/>
                <a:gd name="connsiteX1" fmla="*/ 2655476 w 2894163"/>
                <a:gd name="connsiteY1" fmla="*/ 584615 h 1871397"/>
                <a:gd name="connsiteX2" fmla="*/ 2828170 w 2894163"/>
                <a:gd name="connsiteY2" fmla="*/ 1010501 h 1871397"/>
                <a:gd name="connsiteX3" fmla="*/ 2883834 w 2894163"/>
                <a:gd name="connsiteY3" fmla="*/ 1308835 h 1871397"/>
                <a:gd name="connsiteX4" fmla="*/ 2792313 w 2894163"/>
                <a:gd name="connsiteY4" fmla="*/ 1690675 h 1871397"/>
                <a:gd name="connsiteX5" fmla="*/ 2651069 w 2894163"/>
                <a:gd name="connsiteY5" fmla="*/ 1156706 h 1871397"/>
                <a:gd name="connsiteX6" fmla="*/ 2209609 w 2894163"/>
                <a:gd name="connsiteY6" fmla="*/ 251285 h 1871397"/>
                <a:gd name="connsiteX7" fmla="*/ 1898646 w 2894163"/>
                <a:gd name="connsiteY7" fmla="*/ 46 h 1871397"/>
                <a:gd name="connsiteX8" fmla="*/ 1941303 w 2894163"/>
                <a:gd name="connsiteY8" fmla="*/ 293585 h 1871397"/>
                <a:gd name="connsiteX9" fmla="*/ 1974640 w 2894163"/>
                <a:gd name="connsiteY9" fmla="*/ 533402 h 1871397"/>
                <a:gd name="connsiteX10" fmla="*/ 1973469 w 2894163"/>
                <a:gd name="connsiteY10" fmla="*/ 784519 h 1871397"/>
                <a:gd name="connsiteX11" fmla="*/ 1866010 w 2894163"/>
                <a:gd name="connsiteY11" fmla="*/ 878218 h 1871397"/>
                <a:gd name="connsiteX12" fmla="*/ 2733769 w 2894163"/>
                <a:gd name="connsiteY12" fmla="*/ 1387129 h 1871397"/>
                <a:gd name="connsiteX13" fmla="*/ 2694623 w 2894163"/>
                <a:gd name="connsiteY13" fmla="*/ 1639703 h 1871397"/>
                <a:gd name="connsiteX14" fmla="*/ 2385869 w 2894163"/>
                <a:gd name="connsiteY14" fmla="*/ 1585623 h 1871397"/>
                <a:gd name="connsiteX15" fmla="*/ 2074819 w 2894163"/>
                <a:gd name="connsiteY15" fmla="*/ 1565782 h 1871397"/>
                <a:gd name="connsiteX16" fmla="*/ 1739085 w 2894163"/>
                <a:gd name="connsiteY16" fmla="*/ 1871397 h 1871397"/>
                <a:gd name="connsiteX17" fmla="*/ 1648664 w 2894163"/>
                <a:gd name="connsiteY17" fmla="*/ 1582137 h 1871397"/>
                <a:gd name="connsiteX18" fmla="*/ 1376671 w 2894163"/>
                <a:gd name="connsiteY18" fmla="*/ 1700306 h 1871397"/>
                <a:gd name="connsiteX19" fmla="*/ 1415819 w 2894163"/>
                <a:gd name="connsiteY19" fmla="*/ 1334933 h 1871397"/>
                <a:gd name="connsiteX20" fmla="*/ 665501 w 2894163"/>
                <a:gd name="connsiteY20" fmla="*/ 1276212 h 1871397"/>
                <a:gd name="connsiteX21" fmla="*/ 0 w 2894163"/>
                <a:gd name="connsiteY21" fmla="*/ 1126148 h 1871397"/>
                <a:gd name="connsiteX22" fmla="*/ 13050 w 2894163"/>
                <a:gd name="connsiteY22" fmla="*/ 284488 h 1871397"/>
                <a:gd name="connsiteX23" fmla="*/ 1898646 w 2894163"/>
                <a:gd name="connsiteY23" fmla="*/ 46 h 1871397"/>
                <a:gd name="connsiteX0" fmla="*/ 2209609 w 2914477"/>
                <a:gd name="connsiteY0" fmla="*/ 251285 h 1871397"/>
                <a:gd name="connsiteX1" fmla="*/ 2655476 w 2914477"/>
                <a:gd name="connsiteY1" fmla="*/ 584615 h 1871397"/>
                <a:gd name="connsiteX2" fmla="*/ 2828170 w 2914477"/>
                <a:gd name="connsiteY2" fmla="*/ 1010501 h 1871397"/>
                <a:gd name="connsiteX3" fmla="*/ 2883834 w 2914477"/>
                <a:gd name="connsiteY3" fmla="*/ 1308835 h 1871397"/>
                <a:gd name="connsiteX4" fmla="*/ 2840612 w 2914477"/>
                <a:gd name="connsiteY4" fmla="*/ 1564355 h 1871397"/>
                <a:gd name="connsiteX5" fmla="*/ 2651069 w 2914477"/>
                <a:gd name="connsiteY5" fmla="*/ 1156706 h 1871397"/>
                <a:gd name="connsiteX6" fmla="*/ 2209609 w 2914477"/>
                <a:gd name="connsiteY6" fmla="*/ 251285 h 1871397"/>
                <a:gd name="connsiteX7" fmla="*/ 1898646 w 2914477"/>
                <a:gd name="connsiteY7" fmla="*/ 46 h 1871397"/>
                <a:gd name="connsiteX8" fmla="*/ 1941303 w 2914477"/>
                <a:gd name="connsiteY8" fmla="*/ 293585 h 1871397"/>
                <a:gd name="connsiteX9" fmla="*/ 1974640 w 2914477"/>
                <a:gd name="connsiteY9" fmla="*/ 533402 h 1871397"/>
                <a:gd name="connsiteX10" fmla="*/ 1973469 w 2914477"/>
                <a:gd name="connsiteY10" fmla="*/ 784519 h 1871397"/>
                <a:gd name="connsiteX11" fmla="*/ 1866010 w 2914477"/>
                <a:gd name="connsiteY11" fmla="*/ 878218 h 1871397"/>
                <a:gd name="connsiteX12" fmla="*/ 2733769 w 2914477"/>
                <a:gd name="connsiteY12" fmla="*/ 1387129 h 1871397"/>
                <a:gd name="connsiteX13" fmla="*/ 2694623 w 2914477"/>
                <a:gd name="connsiteY13" fmla="*/ 1639703 h 1871397"/>
                <a:gd name="connsiteX14" fmla="*/ 2385869 w 2914477"/>
                <a:gd name="connsiteY14" fmla="*/ 1585623 h 1871397"/>
                <a:gd name="connsiteX15" fmla="*/ 2074819 w 2914477"/>
                <a:gd name="connsiteY15" fmla="*/ 1565782 h 1871397"/>
                <a:gd name="connsiteX16" fmla="*/ 1739085 w 2914477"/>
                <a:gd name="connsiteY16" fmla="*/ 1871397 h 1871397"/>
                <a:gd name="connsiteX17" fmla="*/ 1648664 w 2914477"/>
                <a:gd name="connsiteY17" fmla="*/ 1582137 h 1871397"/>
                <a:gd name="connsiteX18" fmla="*/ 1376671 w 2914477"/>
                <a:gd name="connsiteY18" fmla="*/ 1700306 h 1871397"/>
                <a:gd name="connsiteX19" fmla="*/ 1415819 w 2914477"/>
                <a:gd name="connsiteY19" fmla="*/ 1334933 h 1871397"/>
                <a:gd name="connsiteX20" fmla="*/ 665501 w 2914477"/>
                <a:gd name="connsiteY20" fmla="*/ 1276212 h 1871397"/>
                <a:gd name="connsiteX21" fmla="*/ 0 w 2914477"/>
                <a:gd name="connsiteY21" fmla="*/ 1126148 h 1871397"/>
                <a:gd name="connsiteX22" fmla="*/ 13050 w 2914477"/>
                <a:gd name="connsiteY22" fmla="*/ 284488 h 1871397"/>
                <a:gd name="connsiteX23" fmla="*/ 1898646 w 2914477"/>
                <a:gd name="connsiteY23" fmla="*/ 46 h 1871397"/>
                <a:gd name="connsiteX0" fmla="*/ 2209609 w 2914477"/>
                <a:gd name="connsiteY0" fmla="*/ 251285 h 1871397"/>
                <a:gd name="connsiteX1" fmla="*/ 2655476 w 2914477"/>
                <a:gd name="connsiteY1" fmla="*/ 584615 h 1871397"/>
                <a:gd name="connsiteX2" fmla="*/ 2828170 w 2914477"/>
                <a:gd name="connsiteY2" fmla="*/ 1010501 h 1871397"/>
                <a:gd name="connsiteX3" fmla="*/ 2883834 w 2914477"/>
                <a:gd name="connsiteY3" fmla="*/ 1308835 h 1871397"/>
                <a:gd name="connsiteX4" fmla="*/ 2840612 w 2914477"/>
                <a:gd name="connsiteY4" fmla="*/ 1564355 h 1871397"/>
                <a:gd name="connsiteX5" fmla="*/ 2651069 w 2914477"/>
                <a:gd name="connsiteY5" fmla="*/ 1156706 h 1871397"/>
                <a:gd name="connsiteX6" fmla="*/ 2209609 w 2914477"/>
                <a:gd name="connsiteY6" fmla="*/ 251285 h 1871397"/>
                <a:gd name="connsiteX7" fmla="*/ 1898646 w 2914477"/>
                <a:gd name="connsiteY7" fmla="*/ 46 h 1871397"/>
                <a:gd name="connsiteX8" fmla="*/ 1941303 w 2914477"/>
                <a:gd name="connsiteY8" fmla="*/ 293585 h 1871397"/>
                <a:gd name="connsiteX9" fmla="*/ 1974640 w 2914477"/>
                <a:gd name="connsiteY9" fmla="*/ 533402 h 1871397"/>
                <a:gd name="connsiteX10" fmla="*/ 1973469 w 2914477"/>
                <a:gd name="connsiteY10" fmla="*/ 784519 h 1871397"/>
                <a:gd name="connsiteX11" fmla="*/ 1866010 w 2914477"/>
                <a:gd name="connsiteY11" fmla="*/ 878218 h 1871397"/>
                <a:gd name="connsiteX12" fmla="*/ 2733769 w 2914477"/>
                <a:gd name="connsiteY12" fmla="*/ 1387129 h 1871397"/>
                <a:gd name="connsiteX13" fmla="*/ 2694623 w 2914477"/>
                <a:gd name="connsiteY13" fmla="*/ 1639703 h 1871397"/>
                <a:gd name="connsiteX14" fmla="*/ 2385869 w 2914477"/>
                <a:gd name="connsiteY14" fmla="*/ 1585623 h 1871397"/>
                <a:gd name="connsiteX15" fmla="*/ 2074819 w 2914477"/>
                <a:gd name="connsiteY15" fmla="*/ 1565782 h 1871397"/>
                <a:gd name="connsiteX16" fmla="*/ 1739085 w 2914477"/>
                <a:gd name="connsiteY16" fmla="*/ 1871397 h 1871397"/>
                <a:gd name="connsiteX17" fmla="*/ 1648664 w 2914477"/>
                <a:gd name="connsiteY17" fmla="*/ 1582137 h 1871397"/>
                <a:gd name="connsiteX18" fmla="*/ 1376671 w 2914477"/>
                <a:gd name="connsiteY18" fmla="*/ 1700306 h 1871397"/>
                <a:gd name="connsiteX19" fmla="*/ 1415819 w 2914477"/>
                <a:gd name="connsiteY19" fmla="*/ 1334933 h 1871397"/>
                <a:gd name="connsiteX20" fmla="*/ 665501 w 2914477"/>
                <a:gd name="connsiteY20" fmla="*/ 1276212 h 1871397"/>
                <a:gd name="connsiteX21" fmla="*/ 0 w 2914477"/>
                <a:gd name="connsiteY21" fmla="*/ 1126148 h 1871397"/>
                <a:gd name="connsiteX22" fmla="*/ 13050 w 2914477"/>
                <a:gd name="connsiteY22" fmla="*/ 284488 h 1871397"/>
                <a:gd name="connsiteX23" fmla="*/ 1898646 w 2914477"/>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51069 w 2889213"/>
                <a:gd name="connsiteY5" fmla="*/ 1156706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150164 w 2889213"/>
                <a:gd name="connsiteY0" fmla="*/ 228993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150164 w 2889213"/>
                <a:gd name="connsiteY6" fmla="*/ 228993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941303 w 2889213"/>
                <a:gd name="connsiteY8" fmla="*/ 178433 h 1756245"/>
                <a:gd name="connsiteX9" fmla="*/ 1974640 w 2889213"/>
                <a:gd name="connsiteY9" fmla="*/ 418250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826128 w 2889213"/>
                <a:gd name="connsiteY8" fmla="*/ 230447 h 1756245"/>
                <a:gd name="connsiteX9" fmla="*/ 1974640 w 2889213"/>
                <a:gd name="connsiteY9" fmla="*/ 418250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826128 w 2889213"/>
                <a:gd name="connsiteY8" fmla="*/ 230447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48782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48782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48782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48782 w 2889213"/>
                <a:gd name="connsiteY23" fmla="*/ 68 h 1756245"/>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29530 w 2889213"/>
                <a:gd name="connsiteY8" fmla="*/ 204372 h 1756177"/>
                <a:gd name="connsiteX9" fmla="*/ 1892904 w 2889213"/>
                <a:gd name="connsiteY9" fmla="*/ 459050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29530 w 2889213"/>
                <a:gd name="connsiteY8" fmla="*/ 204372 h 1756177"/>
                <a:gd name="connsiteX9" fmla="*/ 1848320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29530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800430"/>
                <a:gd name="connsiteX1" fmla="*/ 2655476 w 2889213"/>
                <a:gd name="connsiteY1" fmla="*/ 469395 h 1800430"/>
                <a:gd name="connsiteX2" fmla="*/ 2828170 w 2889213"/>
                <a:gd name="connsiteY2" fmla="*/ 895281 h 1800430"/>
                <a:gd name="connsiteX3" fmla="*/ 2883834 w 2889213"/>
                <a:gd name="connsiteY3" fmla="*/ 1193615 h 1800430"/>
                <a:gd name="connsiteX4" fmla="*/ 2840612 w 2889213"/>
                <a:gd name="connsiteY4" fmla="*/ 1449135 h 1800430"/>
                <a:gd name="connsiteX5" fmla="*/ 2632493 w 2889213"/>
                <a:gd name="connsiteY5" fmla="*/ 1060062 h 1800430"/>
                <a:gd name="connsiteX6" fmla="*/ 2150164 w 2889213"/>
                <a:gd name="connsiteY6" fmla="*/ 113773 h 1800430"/>
                <a:gd name="connsiteX7" fmla="*/ 1348782 w 2889213"/>
                <a:gd name="connsiteY7" fmla="*/ 0 h 1800430"/>
                <a:gd name="connsiteX8" fmla="*/ 1714668 w 2889213"/>
                <a:gd name="connsiteY8" fmla="*/ 204372 h 1800430"/>
                <a:gd name="connsiteX9" fmla="*/ 1866896 w 2889213"/>
                <a:gd name="connsiteY9" fmla="*/ 462766 h 1800430"/>
                <a:gd name="connsiteX10" fmla="*/ 1973469 w 2889213"/>
                <a:gd name="connsiteY10" fmla="*/ 669299 h 1800430"/>
                <a:gd name="connsiteX11" fmla="*/ 1866010 w 2889213"/>
                <a:gd name="connsiteY11" fmla="*/ 762998 h 1800430"/>
                <a:gd name="connsiteX12" fmla="*/ 2733769 w 2889213"/>
                <a:gd name="connsiteY12" fmla="*/ 1271909 h 1800430"/>
                <a:gd name="connsiteX13" fmla="*/ 2694623 w 2889213"/>
                <a:gd name="connsiteY13" fmla="*/ 1524483 h 1800430"/>
                <a:gd name="connsiteX14" fmla="*/ 2385869 w 2889213"/>
                <a:gd name="connsiteY14" fmla="*/ 1470403 h 1800430"/>
                <a:gd name="connsiteX15" fmla="*/ 2191986 w 2889213"/>
                <a:gd name="connsiteY15" fmla="*/ 1800407 h 1800430"/>
                <a:gd name="connsiteX16" fmla="*/ 2074819 w 2889213"/>
                <a:gd name="connsiteY16" fmla="*/ 1450562 h 1800430"/>
                <a:gd name="connsiteX17" fmla="*/ 1739085 w 2889213"/>
                <a:gd name="connsiteY17" fmla="*/ 1756177 h 1800430"/>
                <a:gd name="connsiteX18" fmla="*/ 1648664 w 2889213"/>
                <a:gd name="connsiteY18" fmla="*/ 1466917 h 1800430"/>
                <a:gd name="connsiteX19" fmla="*/ 1376671 w 2889213"/>
                <a:gd name="connsiteY19" fmla="*/ 1585086 h 1800430"/>
                <a:gd name="connsiteX20" fmla="*/ 1415819 w 2889213"/>
                <a:gd name="connsiteY20" fmla="*/ 1219713 h 1800430"/>
                <a:gd name="connsiteX21" fmla="*/ 665501 w 2889213"/>
                <a:gd name="connsiteY21" fmla="*/ 1160992 h 1800430"/>
                <a:gd name="connsiteX22" fmla="*/ 0 w 2889213"/>
                <a:gd name="connsiteY22" fmla="*/ 1010928 h 1800430"/>
                <a:gd name="connsiteX23" fmla="*/ 13050 w 2889213"/>
                <a:gd name="connsiteY23" fmla="*/ 169268 h 1800430"/>
                <a:gd name="connsiteX24" fmla="*/ 1348782 w 2889213"/>
                <a:gd name="connsiteY24" fmla="*/ 0 h 1800430"/>
                <a:gd name="connsiteX0" fmla="*/ 2150164 w 2889213"/>
                <a:gd name="connsiteY0" fmla="*/ 113773 h 1800430"/>
                <a:gd name="connsiteX1" fmla="*/ 2655476 w 2889213"/>
                <a:gd name="connsiteY1" fmla="*/ 469395 h 1800430"/>
                <a:gd name="connsiteX2" fmla="*/ 2828170 w 2889213"/>
                <a:gd name="connsiteY2" fmla="*/ 895281 h 1800430"/>
                <a:gd name="connsiteX3" fmla="*/ 2883834 w 2889213"/>
                <a:gd name="connsiteY3" fmla="*/ 1193615 h 1800430"/>
                <a:gd name="connsiteX4" fmla="*/ 2840612 w 2889213"/>
                <a:gd name="connsiteY4" fmla="*/ 1449135 h 1800430"/>
                <a:gd name="connsiteX5" fmla="*/ 2632493 w 2889213"/>
                <a:gd name="connsiteY5" fmla="*/ 1060062 h 1800430"/>
                <a:gd name="connsiteX6" fmla="*/ 2150164 w 2889213"/>
                <a:gd name="connsiteY6" fmla="*/ 113773 h 1800430"/>
                <a:gd name="connsiteX7" fmla="*/ 1348782 w 2889213"/>
                <a:gd name="connsiteY7" fmla="*/ 0 h 1800430"/>
                <a:gd name="connsiteX8" fmla="*/ 1714668 w 2889213"/>
                <a:gd name="connsiteY8" fmla="*/ 204372 h 1800430"/>
                <a:gd name="connsiteX9" fmla="*/ 1866896 w 2889213"/>
                <a:gd name="connsiteY9" fmla="*/ 462766 h 1800430"/>
                <a:gd name="connsiteX10" fmla="*/ 1973469 w 2889213"/>
                <a:gd name="connsiteY10" fmla="*/ 669299 h 1800430"/>
                <a:gd name="connsiteX11" fmla="*/ 1866010 w 2889213"/>
                <a:gd name="connsiteY11" fmla="*/ 762998 h 1800430"/>
                <a:gd name="connsiteX12" fmla="*/ 2733769 w 2889213"/>
                <a:gd name="connsiteY12" fmla="*/ 1271909 h 1800430"/>
                <a:gd name="connsiteX13" fmla="*/ 2694623 w 2889213"/>
                <a:gd name="connsiteY13" fmla="*/ 1524483 h 1800430"/>
                <a:gd name="connsiteX14" fmla="*/ 2385869 w 2889213"/>
                <a:gd name="connsiteY14" fmla="*/ 1470403 h 1800430"/>
                <a:gd name="connsiteX15" fmla="*/ 2191986 w 2889213"/>
                <a:gd name="connsiteY15" fmla="*/ 1800407 h 1800430"/>
                <a:gd name="connsiteX16" fmla="*/ 2074819 w 2889213"/>
                <a:gd name="connsiteY16" fmla="*/ 1450562 h 1800430"/>
                <a:gd name="connsiteX17" fmla="*/ 1739085 w 2889213"/>
                <a:gd name="connsiteY17" fmla="*/ 1756177 h 1800430"/>
                <a:gd name="connsiteX18" fmla="*/ 1648664 w 2889213"/>
                <a:gd name="connsiteY18" fmla="*/ 1466917 h 1800430"/>
                <a:gd name="connsiteX19" fmla="*/ 1376671 w 2889213"/>
                <a:gd name="connsiteY19" fmla="*/ 1585086 h 1800430"/>
                <a:gd name="connsiteX20" fmla="*/ 1415819 w 2889213"/>
                <a:gd name="connsiteY20" fmla="*/ 1219713 h 1800430"/>
                <a:gd name="connsiteX21" fmla="*/ 665501 w 2889213"/>
                <a:gd name="connsiteY21" fmla="*/ 1160992 h 1800430"/>
                <a:gd name="connsiteX22" fmla="*/ 0 w 2889213"/>
                <a:gd name="connsiteY22" fmla="*/ 1010928 h 1800430"/>
                <a:gd name="connsiteX23" fmla="*/ 13050 w 2889213"/>
                <a:gd name="connsiteY23" fmla="*/ 169268 h 1800430"/>
                <a:gd name="connsiteX24" fmla="*/ 1348782 w 2889213"/>
                <a:gd name="connsiteY24" fmla="*/ 0 h 1800430"/>
                <a:gd name="connsiteX0" fmla="*/ 2150164 w 2889213"/>
                <a:gd name="connsiteY0" fmla="*/ 113773 h 1800456"/>
                <a:gd name="connsiteX1" fmla="*/ 2655476 w 2889213"/>
                <a:gd name="connsiteY1" fmla="*/ 469395 h 1800456"/>
                <a:gd name="connsiteX2" fmla="*/ 2828170 w 2889213"/>
                <a:gd name="connsiteY2" fmla="*/ 895281 h 1800456"/>
                <a:gd name="connsiteX3" fmla="*/ 2883834 w 2889213"/>
                <a:gd name="connsiteY3" fmla="*/ 1193615 h 1800456"/>
                <a:gd name="connsiteX4" fmla="*/ 2840612 w 2889213"/>
                <a:gd name="connsiteY4" fmla="*/ 1449135 h 1800456"/>
                <a:gd name="connsiteX5" fmla="*/ 2632493 w 2889213"/>
                <a:gd name="connsiteY5" fmla="*/ 1060062 h 1800456"/>
                <a:gd name="connsiteX6" fmla="*/ 2150164 w 2889213"/>
                <a:gd name="connsiteY6" fmla="*/ 113773 h 1800456"/>
                <a:gd name="connsiteX7" fmla="*/ 1348782 w 2889213"/>
                <a:gd name="connsiteY7" fmla="*/ 0 h 1800456"/>
                <a:gd name="connsiteX8" fmla="*/ 1714668 w 2889213"/>
                <a:gd name="connsiteY8" fmla="*/ 204372 h 1800456"/>
                <a:gd name="connsiteX9" fmla="*/ 1866896 w 2889213"/>
                <a:gd name="connsiteY9" fmla="*/ 462766 h 1800456"/>
                <a:gd name="connsiteX10" fmla="*/ 1973469 w 2889213"/>
                <a:gd name="connsiteY10" fmla="*/ 669299 h 1800456"/>
                <a:gd name="connsiteX11" fmla="*/ 1866010 w 2889213"/>
                <a:gd name="connsiteY11" fmla="*/ 762998 h 1800456"/>
                <a:gd name="connsiteX12" fmla="*/ 2733769 w 2889213"/>
                <a:gd name="connsiteY12" fmla="*/ 1271909 h 1800456"/>
                <a:gd name="connsiteX13" fmla="*/ 2694623 w 2889213"/>
                <a:gd name="connsiteY13" fmla="*/ 1524483 h 1800456"/>
                <a:gd name="connsiteX14" fmla="*/ 2385869 w 2889213"/>
                <a:gd name="connsiteY14" fmla="*/ 1470403 h 1800456"/>
                <a:gd name="connsiteX15" fmla="*/ 2191986 w 2889213"/>
                <a:gd name="connsiteY15" fmla="*/ 1800407 h 1800456"/>
                <a:gd name="connsiteX16" fmla="*/ 2074819 w 2889213"/>
                <a:gd name="connsiteY16" fmla="*/ 1450562 h 1800456"/>
                <a:gd name="connsiteX17" fmla="*/ 1739085 w 2889213"/>
                <a:gd name="connsiteY17" fmla="*/ 1756177 h 1800456"/>
                <a:gd name="connsiteX18" fmla="*/ 1648664 w 2889213"/>
                <a:gd name="connsiteY18" fmla="*/ 1466917 h 1800456"/>
                <a:gd name="connsiteX19" fmla="*/ 1376671 w 2889213"/>
                <a:gd name="connsiteY19" fmla="*/ 1585086 h 1800456"/>
                <a:gd name="connsiteX20" fmla="*/ 1415819 w 2889213"/>
                <a:gd name="connsiteY20" fmla="*/ 1219713 h 1800456"/>
                <a:gd name="connsiteX21" fmla="*/ 665501 w 2889213"/>
                <a:gd name="connsiteY21" fmla="*/ 1160992 h 1800456"/>
                <a:gd name="connsiteX22" fmla="*/ 0 w 2889213"/>
                <a:gd name="connsiteY22" fmla="*/ 1010928 h 1800456"/>
                <a:gd name="connsiteX23" fmla="*/ 13050 w 2889213"/>
                <a:gd name="connsiteY23" fmla="*/ 169268 h 1800456"/>
                <a:gd name="connsiteX24" fmla="*/ 1348782 w 2889213"/>
                <a:gd name="connsiteY24" fmla="*/ 0 h 1800456"/>
                <a:gd name="connsiteX0" fmla="*/ 2150164 w 2889213"/>
                <a:gd name="connsiteY0" fmla="*/ 113773 h 1811599"/>
                <a:gd name="connsiteX1" fmla="*/ 2655476 w 2889213"/>
                <a:gd name="connsiteY1" fmla="*/ 469395 h 1811599"/>
                <a:gd name="connsiteX2" fmla="*/ 2828170 w 2889213"/>
                <a:gd name="connsiteY2" fmla="*/ 895281 h 1811599"/>
                <a:gd name="connsiteX3" fmla="*/ 2883834 w 2889213"/>
                <a:gd name="connsiteY3" fmla="*/ 1193615 h 1811599"/>
                <a:gd name="connsiteX4" fmla="*/ 2840612 w 2889213"/>
                <a:gd name="connsiteY4" fmla="*/ 1449135 h 1811599"/>
                <a:gd name="connsiteX5" fmla="*/ 2632493 w 2889213"/>
                <a:gd name="connsiteY5" fmla="*/ 1060062 h 1811599"/>
                <a:gd name="connsiteX6" fmla="*/ 2150164 w 2889213"/>
                <a:gd name="connsiteY6" fmla="*/ 113773 h 1811599"/>
                <a:gd name="connsiteX7" fmla="*/ 1348782 w 2889213"/>
                <a:gd name="connsiteY7" fmla="*/ 0 h 1811599"/>
                <a:gd name="connsiteX8" fmla="*/ 1714668 w 2889213"/>
                <a:gd name="connsiteY8" fmla="*/ 204372 h 1811599"/>
                <a:gd name="connsiteX9" fmla="*/ 1866896 w 2889213"/>
                <a:gd name="connsiteY9" fmla="*/ 462766 h 1811599"/>
                <a:gd name="connsiteX10" fmla="*/ 1973469 w 2889213"/>
                <a:gd name="connsiteY10" fmla="*/ 669299 h 1811599"/>
                <a:gd name="connsiteX11" fmla="*/ 1866010 w 2889213"/>
                <a:gd name="connsiteY11" fmla="*/ 762998 h 1811599"/>
                <a:gd name="connsiteX12" fmla="*/ 2733769 w 2889213"/>
                <a:gd name="connsiteY12" fmla="*/ 1271909 h 1811599"/>
                <a:gd name="connsiteX13" fmla="*/ 2694623 w 2889213"/>
                <a:gd name="connsiteY13" fmla="*/ 1524483 h 1811599"/>
                <a:gd name="connsiteX14" fmla="*/ 2385869 w 2889213"/>
                <a:gd name="connsiteY14" fmla="*/ 1470403 h 1811599"/>
                <a:gd name="connsiteX15" fmla="*/ 2214278 w 2889213"/>
                <a:gd name="connsiteY15" fmla="*/ 1811553 h 1811599"/>
                <a:gd name="connsiteX16" fmla="*/ 2074819 w 2889213"/>
                <a:gd name="connsiteY16" fmla="*/ 1450562 h 1811599"/>
                <a:gd name="connsiteX17" fmla="*/ 1739085 w 2889213"/>
                <a:gd name="connsiteY17" fmla="*/ 1756177 h 1811599"/>
                <a:gd name="connsiteX18" fmla="*/ 1648664 w 2889213"/>
                <a:gd name="connsiteY18" fmla="*/ 1466917 h 1811599"/>
                <a:gd name="connsiteX19" fmla="*/ 1376671 w 2889213"/>
                <a:gd name="connsiteY19" fmla="*/ 1585086 h 1811599"/>
                <a:gd name="connsiteX20" fmla="*/ 1415819 w 2889213"/>
                <a:gd name="connsiteY20" fmla="*/ 1219713 h 1811599"/>
                <a:gd name="connsiteX21" fmla="*/ 665501 w 2889213"/>
                <a:gd name="connsiteY21" fmla="*/ 1160992 h 1811599"/>
                <a:gd name="connsiteX22" fmla="*/ 0 w 2889213"/>
                <a:gd name="connsiteY22" fmla="*/ 1010928 h 1811599"/>
                <a:gd name="connsiteX23" fmla="*/ 13050 w 2889213"/>
                <a:gd name="connsiteY23" fmla="*/ 169268 h 1811599"/>
                <a:gd name="connsiteX24" fmla="*/ 1348782 w 2889213"/>
                <a:gd name="connsiteY24" fmla="*/ 0 h 1811599"/>
                <a:gd name="connsiteX0" fmla="*/ 2150164 w 2889213"/>
                <a:gd name="connsiteY0" fmla="*/ 113773 h 1811553"/>
                <a:gd name="connsiteX1" fmla="*/ 2655476 w 2889213"/>
                <a:gd name="connsiteY1" fmla="*/ 469395 h 1811553"/>
                <a:gd name="connsiteX2" fmla="*/ 2828170 w 2889213"/>
                <a:gd name="connsiteY2" fmla="*/ 895281 h 1811553"/>
                <a:gd name="connsiteX3" fmla="*/ 2883834 w 2889213"/>
                <a:gd name="connsiteY3" fmla="*/ 1193615 h 1811553"/>
                <a:gd name="connsiteX4" fmla="*/ 2840612 w 2889213"/>
                <a:gd name="connsiteY4" fmla="*/ 1449135 h 1811553"/>
                <a:gd name="connsiteX5" fmla="*/ 2632493 w 2889213"/>
                <a:gd name="connsiteY5" fmla="*/ 1060062 h 1811553"/>
                <a:gd name="connsiteX6" fmla="*/ 2150164 w 2889213"/>
                <a:gd name="connsiteY6" fmla="*/ 113773 h 1811553"/>
                <a:gd name="connsiteX7" fmla="*/ 1348782 w 2889213"/>
                <a:gd name="connsiteY7" fmla="*/ 0 h 1811553"/>
                <a:gd name="connsiteX8" fmla="*/ 1714668 w 2889213"/>
                <a:gd name="connsiteY8" fmla="*/ 204372 h 1811553"/>
                <a:gd name="connsiteX9" fmla="*/ 1866896 w 2889213"/>
                <a:gd name="connsiteY9" fmla="*/ 462766 h 1811553"/>
                <a:gd name="connsiteX10" fmla="*/ 1973469 w 2889213"/>
                <a:gd name="connsiteY10" fmla="*/ 669299 h 1811553"/>
                <a:gd name="connsiteX11" fmla="*/ 1866010 w 2889213"/>
                <a:gd name="connsiteY11" fmla="*/ 762998 h 1811553"/>
                <a:gd name="connsiteX12" fmla="*/ 2733769 w 2889213"/>
                <a:gd name="connsiteY12" fmla="*/ 1271909 h 1811553"/>
                <a:gd name="connsiteX13" fmla="*/ 2694623 w 2889213"/>
                <a:gd name="connsiteY13" fmla="*/ 1524483 h 1811553"/>
                <a:gd name="connsiteX14" fmla="*/ 2385869 w 2889213"/>
                <a:gd name="connsiteY14" fmla="*/ 1470403 h 1811553"/>
                <a:gd name="connsiteX15" fmla="*/ 2214278 w 2889213"/>
                <a:gd name="connsiteY15" fmla="*/ 1811553 h 1811553"/>
                <a:gd name="connsiteX16" fmla="*/ 2074819 w 2889213"/>
                <a:gd name="connsiteY16" fmla="*/ 1450562 h 1811553"/>
                <a:gd name="connsiteX17" fmla="*/ 1739085 w 2889213"/>
                <a:gd name="connsiteY17" fmla="*/ 1756177 h 1811553"/>
                <a:gd name="connsiteX18" fmla="*/ 1648664 w 2889213"/>
                <a:gd name="connsiteY18" fmla="*/ 1466917 h 1811553"/>
                <a:gd name="connsiteX19" fmla="*/ 1376671 w 2889213"/>
                <a:gd name="connsiteY19" fmla="*/ 1585086 h 1811553"/>
                <a:gd name="connsiteX20" fmla="*/ 1415819 w 2889213"/>
                <a:gd name="connsiteY20" fmla="*/ 1219713 h 1811553"/>
                <a:gd name="connsiteX21" fmla="*/ 665501 w 2889213"/>
                <a:gd name="connsiteY21" fmla="*/ 1160992 h 1811553"/>
                <a:gd name="connsiteX22" fmla="*/ 0 w 2889213"/>
                <a:gd name="connsiteY22" fmla="*/ 1010928 h 1811553"/>
                <a:gd name="connsiteX23" fmla="*/ 13050 w 2889213"/>
                <a:gd name="connsiteY23" fmla="*/ 169268 h 1811553"/>
                <a:gd name="connsiteX24" fmla="*/ 1348782 w 2889213"/>
                <a:gd name="connsiteY24" fmla="*/ 0 h 1811553"/>
                <a:gd name="connsiteX0" fmla="*/ 2150164 w 2889213"/>
                <a:gd name="connsiteY0" fmla="*/ 113773 h 1811553"/>
                <a:gd name="connsiteX1" fmla="*/ 2655476 w 2889213"/>
                <a:gd name="connsiteY1" fmla="*/ 469395 h 1811553"/>
                <a:gd name="connsiteX2" fmla="*/ 2828170 w 2889213"/>
                <a:gd name="connsiteY2" fmla="*/ 895281 h 1811553"/>
                <a:gd name="connsiteX3" fmla="*/ 2883834 w 2889213"/>
                <a:gd name="connsiteY3" fmla="*/ 1193615 h 1811553"/>
                <a:gd name="connsiteX4" fmla="*/ 2840612 w 2889213"/>
                <a:gd name="connsiteY4" fmla="*/ 1449135 h 1811553"/>
                <a:gd name="connsiteX5" fmla="*/ 2632493 w 2889213"/>
                <a:gd name="connsiteY5" fmla="*/ 1060062 h 1811553"/>
                <a:gd name="connsiteX6" fmla="*/ 2150164 w 2889213"/>
                <a:gd name="connsiteY6" fmla="*/ 113773 h 1811553"/>
                <a:gd name="connsiteX7" fmla="*/ 1348782 w 2889213"/>
                <a:gd name="connsiteY7" fmla="*/ 0 h 1811553"/>
                <a:gd name="connsiteX8" fmla="*/ 1714668 w 2889213"/>
                <a:gd name="connsiteY8" fmla="*/ 204372 h 1811553"/>
                <a:gd name="connsiteX9" fmla="*/ 1866896 w 2889213"/>
                <a:gd name="connsiteY9" fmla="*/ 462766 h 1811553"/>
                <a:gd name="connsiteX10" fmla="*/ 1973469 w 2889213"/>
                <a:gd name="connsiteY10" fmla="*/ 669299 h 1811553"/>
                <a:gd name="connsiteX11" fmla="*/ 1866010 w 2889213"/>
                <a:gd name="connsiteY11" fmla="*/ 762998 h 1811553"/>
                <a:gd name="connsiteX12" fmla="*/ 2733769 w 2889213"/>
                <a:gd name="connsiteY12" fmla="*/ 1271909 h 1811553"/>
                <a:gd name="connsiteX13" fmla="*/ 2694623 w 2889213"/>
                <a:gd name="connsiteY13" fmla="*/ 1524483 h 1811553"/>
                <a:gd name="connsiteX14" fmla="*/ 2385869 w 2889213"/>
                <a:gd name="connsiteY14" fmla="*/ 1470403 h 1811553"/>
                <a:gd name="connsiteX15" fmla="*/ 2214278 w 2889213"/>
                <a:gd name="connsiteY15" fmla="*/ 1811553 h 1811553"/>
                <a:gd name="connsiteX16" fmla="*/ 2074819 w 2889213"/>
                <a:gd name="connsiteY16" fmla="*/ 1450562 h 1811553"/>
                <a:gd name="connsiteX17" fmla="*/ 1739085 w 2889213"/>
                <a:gd name="connsiteY17" fmla="*/ 1756177 h 1811553"/>
                <a:gd name="connsiteX18" fmla="*/ 1648664 w 2889213"/>
                <a:gd name="connsiteY18" fmla="*/ 1466917 h 1811553"/>
                <a:gd name="connsiteX19" fmla="*/ 1376671 w 2889213"/>
                <a:gd name="connsiteY19" fmla="*/ 1585086 h 1811553"/>
                <a:gd name="connsiteX20" fmla="*/ 1415819 w 2889213"/>
                <a:gd name="connsiteY20" fmla="*/ 1219713 h 1811553"/>
                <a:gd name="connsiteX21" fmla="*/ 665501 w 2889213"/>
                <a:gd name="connsiteY21" fmla="*/ 1160992 h 1811553"/>
                <a:gd name="connsiteX22" fmla="*/ 0 w 2889213"/>
                <a:gd name="connsiteY22" fmla="*/ 1010928 h 1811553"/>
                <a:gd name="connsiteX23" fmla="*/ 13050 w 2889213"/>
                <a:gd name="connsiteY23" fmla="*/ 169268 h 1811553"/>
                <a:gd name="connsiteX24" fmla="*/ 1348782 w 2889213"/>
                <a:gd name="connsiteY24" fmla="*/ 0 h 181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89213" h="1811553">
                  <a:moveTo>
                    <a:pt x="2150164" y="113773"/>
                  </a:moveTo>
                  <a:lnTo>
                    <a:pt x="2655476" y="469395"/>
                  </a:lnTo>
                  <a:cubicBezTo>
                    <a:pt x="2724937" y="612627"/>
                    <a:pt x="2790110" y="774578"/>
                    <a:pt x="2828170" y="895281"/>
                  </a:cubicBezTo>
                  <a:cubicBezTo>
                    <a:pt x="2845006" y="1009922"/>
                    <a:pt x="2872906" y="1094971"/>
                    <a:pt x="2883834" y="1193615"/>
                  </a:cubicBezTo>
                  <a:cubicBezTo>
                    <a:pt x="2898597" y="1276508"/>
                    <a:pt x="2882583" y="1383685"/>
                    <a:pt x="2840612" y="1449135"/>
                  </a:cubicBezTo>
                  <a:cubicBezTo>
                    <a:pt x="2801112" y="1388173"/>
                    <a:pt x="2764708" y="1276910"/>
                    <a:pt x="2632493" y="1060062"/>
                  </a:cubicBezTo>
                  <a:cubicBezTo>
                    <a:pt x="2521003" y="837054"/>
                    <a:pt x="2268591" y="370791"/>
                    <a:pt x="2150164" y="113773"/>
                  </a:cubicBezTo>
                  <a:close/>
                  <a:moveTo>
                    <a:pt x="1348782" y="0"/>
                  </a:moveTo>
                  <a:cubicBezTo>
                    <a:pt x="1445338" y="154432"/>
                    <a:pt x="1639668" y="165874"/>
                    <a:pt x="1714668" y="204372"/>
                  </a:cubicBezTo>
                  <a:cubicBezTo>
                    <a:pt x="1723722" y="285320"/>
                    <a:pt x="1831199" y="402612"/>
                    <a:pt x="1866896" y="462766"/>
                  </a:cubicBezTo>
                  <a:cubicBezTo>
                    <a:pt x="1913125" y="544588"/>
                    <a:pt x="1935949" y="596454"/>
                    <a:pt x="1973469" y="669299"/>
                  </a:cubicBezTo>
                  <a:cubicBezTo>
                    <a:pt x="1909251" y="682689"/>
                    <a:pt x="1863715" y="712895"/>
                    <a:pt x="1866010" y="762998"/>
                  </a:cubicBezTo>
                  <a:cubicBezTo>
                    <a:pt x="1884495" y="971782"/>
                    <a:pt x="2517373" y="1008755"/>
                    <a:pt x="2733769" y="1271909"/>
                  </a:cubicBezTo>
                  <a:cubicBezTo>
                    <a:pt x="2839248" y="1365427"/>
                    <a:pt x="2779441" y="1512521"/>
                    <a:pt x="2694623" y="1524483"/>
                  </a:cubicBezTo>
                  <a:cubicBezTo>
                    <a:pt x="2575007" y="1522308"/>
                    <a:pt x="2538107" y="1485627"/>
                    <a:pt x="2385869" y="1470403"/>
                  </a:cubicBezTo>
                  <a:cubicBezTo>
                    <a:pt x="2333676" y="1639614"/>
                    <a:pt x="2280982" y="1755416"/>
                    <a:pt x="2214278" y="1811553"/>
                  </a:cubicBezTo>
                  <a:cubicBezTo>
                    <a:pt x="2147576" y="1804531"/>
                    <a:pt x="2033271" y="1685187"/>
                    <a:pt x="2074819" y="1450562"/>
                  </a:cubicBezTo>
                  <a:cubicBezTo>
                    <a:pt x="1992109" y="1541380"/>
                    <a:pt x="1856720" y="1716561"/>
                    <a:pt x="1739085" y="1756177"/>
                  </a:cubicBezTo>
                  <a:cubicBezTo>
                    <a:pt x="1647742" y="1688758"/>
                    <a:pt x="1625791" y="1561162"/>
                    <a:pt x="1648664" y="1466917"/>
                  </a:cubicBezTo>
                  <a:cubicBezTo>
                    <a:pt x="1575908" y="1517602"/>
                    <a:pt x="1475987" y="1575732"/>
                    <a:pt x="1376671" y="1585086"/>
                  </a:cubicBezTo>
                  <a:cubicBezTo>
                    <a:pt x="1265755" y="1421973"/>
                    <a:pt x="1344050" y="1304532"/>
                    <a:pt x="1415819" y="1219713"/>
                  </a:cubicBezTo>
                  <a:cubicBezTo>
                    <a:pt x="1106992" y="1284958"/>
                    <a:pt x="922130" y="1226237"/>
                    <a:pt x="665501" y="1160992"/>
                  </a:cubicBezTo>
                  <a:cubicBezTo>
                    <a:pt x="467591" y="1128369"/>
                    <a:pt x="282729" y="1004403"/>
                    <a:pt x="0" y="1010928"/>
                  </a:cubicBezTo>
                  <a:lnTo>
                    <a:pt x="13050" y="169268"/>
                  </a:lnTo>
                  <a:cubicBezTo>
                    <a:pt x="722590" y="234513"/>
                    <a:pt x="1132701" y="28762"/>
                    <a:pt x="1348782" y="0"/>
                  </a:cubicBezTo>
                  <a:close/>
                </a:path>
              </a:pathLst>
            </a:custGeom>
            <a:gradFill>
              <a:gsLst>
                <a:gs pos="0">
                  <a:srgbClr val="F2A40D">
                    <a:lumMod val="50000"/>
                    <a:lumOff val="50000"/>
                  </a:srgbClr>
                </a:gs>
                <a:gs pos="100000">
                  <a:srgbClr val="F2A40D">
                    <a:lumMod val="50000"/>
                    <a:lumOff val="50000"/>
                  </a:srgbClr>
                </a:gs>
              </a:gsLst>
              <a:lin ang="19800000" scaled="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cs typeface="+mn-cs"/>
              </a:endParaRPr>
            </a:p>
          </p:txBody>
        </p:sp>
      </p:grpSp>
      <p:grpSp>
        <p:nvGrpSpPr>
          <p:cNvPr id="42" name="群組 41"/>
          <p:cNvGrpSpPr/>
          <p:nvPr/>
        </p:nvGrpSpPr>
        <p:grpSpPr>
          <a:xfrm>
            <a:off x="4456383" y="1358506"/>
            <a:ext cx="5747894" cy="4132163"/>
            <a:chOff x="4310883" y="1335219"/>
            <a:chExt cx="5747894" cy="4132163"/>
          </a:xfrm>
        </p:grpSpPr>
        <p:grpSp>
          <p:nvGrpSpPr>
            <p:cNvPr id="27" name="群組 26"/>
            <p:cNvGrpSpPr/>
            <p:nvPr/>
          </p:nvGrpSpPr>
          <p:grpSpPr>
            <a:xfrm>
              <a:off x="4310883" y="1335219"/>
              <a:ext cx="5747894" cy="3962805"/>
              <a:chOff x="4185000" y="1574128"/>
              <a:chExt cx="5747894" cy="3962805"/>
            </a:xfrm>
          </p:grpSpPr>
          <p:grpSp>
            <p:nvGrpSpPr>
              <p:cNvPr id="28" name="群組 27"/>
              <p:cNvGrpSpPr/>
              <p:nvPr/>
            </p:nvGrpSpPr>
            <p:grpSpPr>
              <a:xfrm>
                <a:off x="4185000" y="1574128"/>
                <a:ext cx="5720999" cy="3962805"/>
                <a:chOff x="4468499" y="1740942"/>
                <a:chExt cx="4391957" cy="3042208"/>
              </a:xfrm>
            </p:grpSpPr>
            <p:sp>
              <p:nvSpPr>
                <p:cNvPr id="31" name="Oval 49"/>
                <p:cNvSpPr/>
                <p:nvPr/>
              </p:nvSpPr>
              <p:spPr>
                <a:xfrm>
                  <a:off x="4501903" y="1740942"/>
                  <a:ext cx="576064" cy="576064"/>
                </a:xfrm>
                <a:prstGeom prst="ellipse">
                  <a:avLst/>
                </a:prstGeom>
                <a:solidFill>
                  <a:srgbClr val="FF505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32AEB8"/>
                    </a:solidFill>
                    <a:effectLst/>
                    <a:uLnTx/>
                    <a:uFillTx/>
                    <a:latin typeface="Arial"/>
                    <a:ea typeface="Arial Unicode MS"/>
                    <a:cs typeface="+mn-cs"/>
                  </a:endParaRPr>
                </a:p>
              </p:txBody>
            </p:sp>
            <p:sp>
              <p:nvSpPr>
                <p:cNvPr id="32" name="Oval 50"/>
                <p:cNvSpPr/>
                <p:nvPr/>
              </p:nvSpPr>
              <p:spPr>
                <a:xfrm>
                  <a:off x="4501903" y="2599703"/>
                  <a:ext cx="576064" cy="576064"/>
                </a:xfrm>
                <a:prstGeom prst="ellipse">
                  <a:avLst/>
                </a:prstGeom>
                <a:solidFill>
                  <a:srgbClr val="FF505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32AEB8"/>
                    </a:solidFill>
                    <a:effectLst/>
                    <a:uLnTx/>
                    <a:uFillTx/>
                    <a:latin typeface="Arial"/>
                    <a:ea typeface="Arial Unicode MS"/>
                    <a:cs typeface="+mn-cs"/>
                  </a:endParaRPr>
                </a:p>
              </p:txBody>
            </p:sp>
            <p:sp>
              <p:nvSpPr>
                <p:cNvPr id="33" name="Oval 51"/>
                <p:cNvSpPr/>
                <p:nvPr/>
              </p:nvSpPr>
              <p:spPr>
                <a:xfrm>
                  <a:off x="4501903" y="3441322"/>
                  <a:ext cx="576064" cy="576064"/>
                </a:xfrm>
                <a:prstGeom prst="ellipse">
                  <a:avLst/>
                </a:prstGeom>
                <a:solidFill>
                  <a:srgbClr val="FF505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32AEB8"/>
                    </a:solidFill>
                    <a:effectLst/>
                    <a:uLnTx/>
                    <a:uFillTx/>
                    <a:latin typeface="Arial"/>
                    <a:ea typeface="Arial Unicode MS"/>
                    <a:cs typeface="+mn-cs"/>
                  </a:endParaRPr>
                </a:p>
              </p:txBody>
            </p:sp>
            <p:sp>
              <p:nvSpPr>
                <p:cNvPr id="34" name="TextBox 54"/>
                <p:cNvSpPr txBox="1"/>
                <p:nvPr/>
              </p:nvSpPr>
              <p:spPr>
                <a:xfrm>
                  <a:off x="5188048" y="1792542"/>
                  <a:ext cx="3672408" cy="425299"/>
                </a:xfrm>
                <a:prstGeom prst="rect">
                  <a:avLst/>
                </a:prstGeom>
                <a:noFill/>
              </p:spPr>
              <p:txBody>
                <a:bodyPr wrap="square" rtlCol="0">
                  <a:spAutoFit/>
                </a:bodyPr>
                <a:lstStyle/>
                <a:p>
                  <a:pPr algn="just" latinLnBrk="1"/>
                  <a:r>
                    <a:rPr lang="zh-TW" altLang="en-US" sz="3000" b="1" dirty="0">
                      <a:solidFill>
                        <a:prstClr val="black">
                          <a:lumMod val="75000"/>
                          <a:lumOff val="25000"/>
                        </a:prstClr>
                      </a:solidFill>
                      <a:latin typeface="Arial"/>
                      <a:ea typeface="微軟正黑體" panose="020B0604030504040204" pitchFamily="34" charset="-120"/>
                      <a:cs typeface="Arial" pitchFamily="34" charset="0"/>
                    </a:rPr>
                    <a:t>何謂隨袋徵收</a:t>
                  </a:r>
                </a:p>
              </p:txBody>
            </p:sp>
            <p:sp>
              <p:nvSpPr>
                <p:cNvPr id="35" name="TextBox 61"/>
                <p:cNvSpPr txBox="1"/>
                <p:nvPr/>
              </p:nvSpPr>
              <p:spPr>
                <a:xfrm>
                  <a:off x="4468499" y="1838193"/>
                  <a:ext cx="642872" cy="366230"/>
                </a:xfrm>
                <a:prstGeom prst="rect">
                  <a:avLst/>
                </a:prstGeom>
                <a:noFill/>
              </p:spPr>
              <p:txBody>
                <a:bodyPr wrap="square" rtlCol="0">
                  <a:spAutoFit/>
                </a:bodyPr>
                <a:lstStyle/>
                <a:p>
                  <a:pPr algn="ctr" latinLnBrk="1"/>
                  <a:r>
                    <a:rPr lang="en-US" altLang="ko-KR" sz="2500" b="1" dirty="0">
                      <a:solidFill>
                        <a:prstClr val="white"/>
                      </a:solidFill>
                      <a:latin typeface="Arial"/>
                      <a:ea typeface="Arial Unicode MS"/>
                      <a:cs typeface="Arial" pitchFamily="34" charset="0"/>
                    </a:rPr>
                    <a:t>01</a:t>
                  </a:r>
                  <a:endParaRPr lang="ko-KR" altLang="en-US" sz="2500" b="1" dirty="0">
                    <a:solidFill>
                      <a:prstClr val="white"/>
                    </a:solidFill>
                    <a:latin typeface="Arial"/>
                    <a:ea typeface="Arial Unicode MS"/>
                    <a:cs typeface="Arial" pitchFamily="34" charset="0"/>
                  </a:endParaRPr>
                </a:p>
              </p:txBody>
            </p:sp>
            <p:sp>
              <p:nvSpPr>
                <p:cNvPr id="36" name="TextBox 62"/>
                <p:cNvSpPr txBox="1"/>
                <p:nvPr/>
              </p:nvSpPr>
              <p:spPr>
                <a:xfrm>
                  <a:off x="4468499" y="2725111"/>
                  <a:ext cx="642872" cy="366230"/>
                </a:xfrm>
                <a:prstGeom prst="rect">
                  <a:avLst/>
                </a:prstGeom>
                <a:noFill/>
              </p:spPr>
              <p:txBody>
                <a:bodyPr wrap="square" rtlCol="0">
                  <a:spAutoFit/>
                </a:bodyPr>
                <a:lstStyle/>
                <a:p>
                  <a:pPr algn="ctr" latinLnBrk="1"/>
                  <a:r>
                    <a:rPr lang="en-US" altLang="ko-KR" sz="2500" b="1" dirty="0">
                      <a:solidFill>
                        <a:prstClr val="white"/>
                      </a:solidFill>
                      <a:latin typeface="Arial"/>
                      <a:ea typeface="Arial Unicode MS"/>
                      <a:cs typeface="Arial" pitchFamily="34" charset="0"/>
                    </a:rPr>
                    <a:t>02</a:t>
                  </a:r>
                  <a:endParaRPr lang="ko-KR" altLang="en-US" sz="2500" b="1" dirty="0">
                    <a:solidFill>
                      <a:prstClr val="white"/>
                    </a:solidFill>
                    <a:latin typeface="Arial"/>
                    <a:ea typeface="Arial Unicode MS"/>
                    <a:cs typeface="Arial" pitchFamily="34" charset="0"/>
                  </a:endParaRPr>
                </a:p>
              </p:txBody>
            </p:sp>
            <p:sp>
              <p:nvSpPr>
                <p:cNvPr id="37" name="TextBox 63"/>
                <p:cNvSpPr txBox="1"/>
                <p:nvPr/>
              </p:nvSpPr>
              <p:spPr>
                <a:xfrm>
                  <a:off x="4468499" y="3566730"/>
                  <a:ext cx="642872" cy="366230"/>
                </a:xfrm>
                <a:prstGeom prst="rect">
                  <a:avLst/>
                </a:prstGeom>
                <a:noFill/>
              </p:spPr>
              <p:txBody>
                <a:bodyPr wrap="square" rtlCol="0">
                  <a:spAutoFit/>
                </a:bodyPr>
                <a:lstStyle/>
                <a:p>
                  <a:pPr algn="ctr" latinLnBrk="1"/>
                  <a:r>
                    <a:rPr lang="en-US" altLang="ko-KR" sz="2500" b="1" dirty="0">
                      <a:solidFill>
                        <a:prstClr val="white"/>
                      </a:solidFill>
                      <a:latin typeface="Arial"/>
                      <a:ea typeface="Arial Unicode MS"/>
                      <a:cs typeface="Arial" pitchFamily="34" charset="0"/>
                    </a:rPr>
                    <a:t>03</a:t>
                  </a:r>
                  <a:endParaRPr lang="ko-KR" altLang="en-US" sz="2500" b="1" dirty="0">
                    <a:solidFill>
                      <a:prstClr val="white"/>
                    </a:solidFill>
                    <a:latin typeface="Arial"/>
                    <a:ea typeface="Arial Unicode MS"/>
                    <a:cs typeface="Arial" pitchFamily="34" charset="0"/>
                  </a:endParaRPr>
                </a:p>
              </p:txBody>
            </p:sp>
            <p:sp>
              <p:nvSpPr>
                <p:cNvPr id="38" name="TextBox 68"/>
                <p:cNvSpPr txBox="1"/>
                <p:nvPr/>
              </p:nvSpPr>
              <p:spPr>
                <a:xfrm>
                  <a:off x="4468499" y="4416920"/>
                  <a:ext cx="642872" cy="366230"/>
                </a:xfrm>
                <a:prstGeom prst="rect">
                  <a:avLst/>
                </a:prstGeom>
                <a:noFill/>
              </p:spPr>
              <p:txBody>
                <a:bodyPr wrap="square" rtlCol="0">
                  <a:spAutoFit/>
                </a:bodyPr>
                <a:lstStyle/>
                <a:p>
                  <a:pPr algn="ctr" latinLnBrk="1"/>
                  <a:r>
                    <a:rPr lang="en-US" altLang="ko-KR" sz="2500" b="1" dirty="0">
                      <a:solidFill>
                        <a:prstClr val="white"/>
                      </a:solidFill>
                      <a:latin typeface="Arial"/>
                      <a:ea typeface="Arial Unicode MS"/>
                      <a:cs typeface="Arial" pitchFamily="34" charset="0"/>
                    </a:rPr>
                    <a:t>04</a:t>
                  </a:r>
                  <a:endParaRPr lang="ko-KR" altLang="en-US" sz="2500" b="1" dirty="0">
                    <a:solidFill>
                      <a:prstClr val="white"/>
                    </a:solidFill>
                    <a:latin typeface="Arial"/>
                    <a:ea typeface="Arial Unicode MS"/>
                    <a:cs typeface="Arial" pitchFamily="34" charset="0"/>
                  </a:endParaRPr>
                </a:p>
              </p:txBody>
            </p:sp>
          </p:grpSp>
          <p:sp>
            <p:nvSpPr>
              <p:cNvPr id="29" name="TextBox 54"/>
              <p:cNvSpPr txBox="1"/>
              <p:nvPr/>
            </p:nvSpPr>
            <p:spPr>
              <a:xfrm>
                <a:off x="5122290" y="2779171"/>
                <a:ext cx="4783709" cy="553998"/>
              </a:xfrm>
              <a:prstGeom prst="rect">
                <a:avLst/>
              </a:prstGeom>
              <a:noFill/>
            </p:spPr>
            <p:txBody>
              <a:bodyPr wrap="square" rtlCol="0">
                <a:spAutoFit/>
              </a:bodyPr>
              <a:lstStyle/>
              <a:p>
                <a:pPr algn="just" latinLnBrk="1"/>
                <a:r>
                  <a:rPr lang="zh-TW" altLang="en-US" sz="3000" b="1" dirty="0">
                    <a:solidFill>
                      <a:prstClr val="black">
                        <a:lumMod val="75000"/>
                        <a:lumOff val="25000"/>
                      </a:prstClr>
                    </a:solidFill>
                    <a:latin typeface="Arial"/>
                    <a:ea typeface="微軟正黑體" panose="020B0604030504040204" pitchFamily="34" charset="-120"/>
                    <a:cs typeface="Arial" pitchFamily="34" charset="0"/>
                  </a:rPr>
                  <a:t>法　源</a:t>
                </a:r>
                <a:endParaRPr lang="ko-KR" altLang="en-US" sz="3000" b="1" dirty="0">
                  <a:solidFill>
                    <a:prstClr val="black">
                      <a:lumMod val="75000"/>
                      <a:lumOff val="25000"/>
                    </a:prstClr>
                  </a:solidFill>
                  <a:latin typeface="Arial"/>
                  <a:ea typeface="Arial Unicode MS"/>
                  <a:cs typeface="Arial" pitchFamily="34" charset="0"/>
                </a:endParaRPr>
              </a:p>
            </p:txBody>
          </p:sp>
          <p:sp>
            <p:nvSpPr>
              <p:cNvPr id="30" name="TextBox 54"/>
              <p:cNvSpPr txBox="1"/>
              <p:nvPr/>
            </p:nvSpPr>
            <p:spPr>
              <a:xfrm>
                <a:off x="5149185" y="3931785"/>
                <a:ext cx="4783709" cy="553998"/>
              </a:xfrm>
              <a:prstGeom prst="rect">
                <a:avLst/>
              </a:prstGeom>
              <a:noFill/>
            </p:spPr>
            <p:txBody>
              <a:bodyPr wrap="square" rtlCol="0">
                <a:spAutoFit/>
              </a:bodyPr>
              <a:lstStyle/>
              <a:p>
                <a:pPr algn="just" latinLnBrk="1"/>
                <a:r>
                  <a:rPr lang="zh-TW" altLang="en-US" sz="3000" b="1" dirty="0">
                    <a:solidFill>
                      <a:prstClr val="black">
                        <a:lumMod val="75000"/>
                        <a:lumOff val="25000"/>
                      </a:prstClr>
                    </a:solidFill>
                    <a:latin typeface="Arial"/>
                    <a:ea typeface="微軟正黑體" panose="020B0604030504040204" pitchFamily="34" charset="-120"/>
                    <a:cs typeface="Arial" pitchFamily="34" charset="0"/>
                  </a:rPr>
                  <a:t>隨袋徵收執行方式及內容</a:t>
                </a:r>
              </a:p>
            </p:txBody>
          </p:sp>
        </p:grpSp>
        <p:sp>
          <p:nvSpPr>
            <p:cNvPr id="39" name="Oval 51"/>
            <p:cNvSpPr/>
            <p:nvPr/>
          </p:nvSpPr>
          <p:spPr>
            <a:xfrm>
              <a:off x="4354395" y="4716996"/>
              <a:ext cx="750386" cy="750386"/>
            </a:xfrm>
            <a:prstGeom prst="ellipse">
              <a:avLst/>
            </a:prstGeom>
            <a:solidFill>
              <a:srgbClr val="FF505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32AEB8"/>
                </a:solidFill>
                <a:effectLst/>
                <a:uLnTx/>
                <a:uFillTx/>
                <a:latin typeface="Arial"/>
                <a:ea typeface="Arial Unicode MS"/>
                <a:cs typeface="+mn-cs"/>
              </a:endParaRPr>
            </a:p>
          </p:txBody>
        </p:sp>
        <p:sp>
          <p:nvSpPr>
            <p:cNvPr id="40" name="TextBox 63"/>
            <p:cNvSpPr txBox="1"/>
            <p:nvPr/>
          </p:nvSpPr>
          <p:spPr>
            <a:xfrm>
              <a:off x="4310883" y="4880353"/>
              <a:ext cx="837410" cy="477054"/>
            </a:xfrm>
            <a:prstGeom prst="rect">
              <a:avLst/>
            </a:prstGeom>
            <a:noFill/>
          </p:spPr>
          <p:txBody>
            <a:bodyPr wrap="square" rtlCol="0">
              <a:spAutoFit/>
            </a:bodyPr>
            <a:lstStyle/>
            <a:p>
              <a:pPr algn="ctr" latinLnBrk="1"/>
              <a:r>
                <a:rPr lang="en-US" altLang="ko-KR" sz="2500" b="1" dirty="0">
                  <a:solidFill>
                    <a:prstClr val="white"/>
                  </a:solidFill>
                  <a:latin typeface="Arial"/>
                  <a:ea typeface="Arial Unicode MS"/>
                  <a:cs typeface="Arial" pitchFamily="34" charset="0"/>
                </a:rPr>
                <a:t>04</a:t>
              </a:r>
              <a:endParaRPr lang="ko-KR" altLang="en-US" sz="2500" b="1" dirty="0">
                <a:solidFill>
                  <a:prstClr val="white"/>
                </a:solidFill>
                <a:latin typeface="Arial"/>
                <a:ea typeface="Arial Unicode MS"/>
                <a:cs typeface="Arial" pitchFamily="34" charset="0"/>
              </a:endParaRPr>
            </a:p>
          </p:txBody>
        </p:sp>
        <p:sp>
          <p:nvSpPr>
            <p:cNvPr id="41" name="TextBox 54"/>
            <p:cNvSpPr txBox="1"/>
            <p:nvPr/>
          </p:nvSpPr>
          <p:spPr>
            <a:xfrm>
              <a:off x="5275068" y="4859724"/>
              <a:ext cx="4783709" cy="553998"/>
            </a:xfrm>
            <a:prstGeom prst="rect">
              <a:avLst/>
            </a:prstGeom>
            <a:noFill/>
          </p:spPr>
          <p:txBody>
            <a:bodyPr wrap="square" rtlCol="0">
              <a:spAutoFit/>
            </a:bodyPr>
            <a:lstStyle/>
            <a:p>
              <a:pPr algn="just" latinLnBrk="1"/>
              <a:r>
                <a:rPr lang="en-US" altLang="zh-TW" sz="3000" b="1" dirty="0">
                  <a:solidFill>
                    <a:prstClr val="black">
                      <a:lumMod val="75000"/>
                      <a:lumOff val="25000"/>
                    </a:prstClr>
                  </a:solidFill>
                  <a:latin typeface="Arial"/>
                  <a:ea typeface="微軟正黑體" panose="020B0604030504040204" pitchFamily="34" charset="-120"/>
                  <a:cs typeface="Arial" pitchFamily="34" charset="0"/>
                </a:rPr>
                <a:t>Q&amp;A</a:t>
              </a:r>
              <a:r>
                <a:rPr lang="zh-TW" altLang="en-US" sz="3000" b="1" dirty="0">
                  <a:solidFill>
                    <a:prstClr val="black">
                      <a:lumMod val="75000"/>
                      <a:lumOff val="25000"/>
                    </a:prstClr>
                  </a:solidFill>
                  <a:latin typeface="Arial"/>
                  <a:ea typeface="微軟正黑體" panose="020B0604030504040204" pitchFamily="34" charset="-120"/>
                  <a:cs typeface="Arial" pitchFamily="34" charset="0"/>
                </a:rPr>
                <a:t>問答集</a:t>
              </a:r>
            </a:p>
          </p:txBody>
        </p:sp>
      </p:grpSp>
    </p:spTree>
    <p:extLst>
      <p:ext uri="{BB962C8B-B14F-4D97-AF65-F5344CB8AC3E}">
        <p14:creationId xmlns:p14="http://schemas.microsoft.com/office/powerpoint/2010/main" val="20300901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Rectangle 6"/>
          <p:cNvSpPr/>
          <p:nvPr/>
        </p:nvSpPr>
        <p:spPr>
          <a:xfrm>
            <a:off x="-39555" y="0"/>
            <a:ext cx="9984000" cy="797768"/>
          </a:xfrm>
          <a:prstGeom prst="rect">
            <a:avLst/>
          </a:prstGeom>
          <a:solidFill>
            <a:srgbClr val="0099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微軟正黑體" pitchFamily="34" charset="-120"/>
              <a:ea typeface="微軟正黑體" pitchFamily="34" charset="-120"/>
            </a:endParaRPr>
          </a:p>
        </p:txBody>
      </p:sp>
      <p:sp>
        <p:nvSpPr>
          <p:cNvPr id="3" name="矩形 2"/>
          <p:cNvSpPr/>
          <p:nvPr/>
        </p:nvSpPr>
        <p:spPr>
          <a:xfrm>
            <a:off x="-15552" y="-6175"/>
            <a:ext cx="9972352" cy="784830"/>
          </a:xfrm>
          <a:prstGeom prst="rect">
            <a:avLst/>
          </a:prstGeom>
        </p:spPr>
        <p:txBody>
          <a:bodyPr wrap="square">
            <a:spAutoFit/>
          </a:bodyPr>
          <a:lstStyle/>
          <a:p>
            <a:pPr algn="ctr"/>
            <a:r>
              <a:rPr lang="zh-TW" altLang="en-US" sz="4500" b="1" dirty="0">
                <a:solidFill>
                  <a:prstClr val="white"/>
                </a:solidFill>
                <a:latin typeface="微軟正黑體" panose="020B0604030504040204" pitchFamily="34" charset="-120"/>
                <a:ea typeface="微軟正黑體" panose="020B0604030504040204" pitchFamily="34" charset="-120"/>
                <a:cs typeface="華康中黑體" panose="020B0509000000000000" pitchFamily="49" charset="-120"/>
              </a:rPr>
              <a:t>四、</a:t>
            </a:r>
            <a:r>
              <a:rPr lang="en-US" altLang="zh-TW" sz="4500" b="1" dirty="0">
                <a:solidFill>
                  <a:prstClr val="white"/>
                </a:solidFill>
                <a:latin typeface="微軟正黑體" panose="020B0604030504040204" pitchFamily="34" charset="-120"/>
                <a:ea typeface="微軟正黑體" panose="020B0604030504040204" pitchFamily="34" charset="-120"/>
                <a:cs typeface="華康中黑體" panose="020B0509000000000000" pitchFamily="49" charset="-120"/>
              </a:rPr>
              <a:t>Q&amp;A</a:t>
            </a:r>
            <a:r>
              <a:rPr lang="zh-TW" altLang="en-US" sz="4500" b="1" dirty="0">
                <a:solidFill>
                  <a:prstClr val="white"/>
                </a:solidFill>
                <a:latin typeface="微軟正黑體" panose="020B0604030504040204" pitchFamily="34" charset="-120"/>
                <a:ea typeface="微軟正黑體" panose="020B0604030504040204" pitchFamily="34" charset="-120"/>
                <a:cs typeface="華康中黑體" panose="020B0509000000000000" pitchFamily="49" charset="-120"/>
              </a:rPr>
              <a:t>問答集</a:t>
            </a:r>
          </a:p>
        </p:txBody>
      </p:sp>
      <p:graphicFrame>
        <p:nvGraphicFramePr>
          <p:cNvPr id="19" name="Table 2">
            <a:extLst>
              <a:ext uri="{FF2B5EF4-FFF2-40B4-BE49-F238E27FC236}">
                <a16:creationId xmlns="" xmlns:a16="http://schemas.microsoft.com/office/drawing/2014/main" id="{D3264DB5-16F6-4821-8420-C720D42F791E}"/>
              </a:ext>
            </a:extLst>
          </p:cNvPr>
          <p:cNvGraphicFramePr>
            <a:graphicFrameLocks noGrp="1"/>
          </p:cNvGraphicFramePr>
          <p:nvPr>
            <p:extLst>
              <p:ext uri="{D42A27DB-BD31-4B8C-83A1-F6EECF244321}">
                <p14:modId xmlns:p14="http://schemas.microsoft.com/office/powerpoint/2010/main" val="94671002"/>
              </p:ext>
            </p:extLst>
          </p:nvPr>
        </p:nvGraphicFramePr>
        <p:xfrm>
          <a:off x="2907428" y="1148627"/>
          <a:ext cx="6696744" cy="4750995"/>
        </p:xfrm>
        <a:graphic>
          <a:graphicData uri="http://schemas.openxmlformats.org/drawingml/2006/table">
            <a:tbl>
              <a:tblPr firstRow="1" bandRow="1"/>
              <a:tblGrid>
                <a:gridCol w="6696744">
                  <a:extLst>
                    <a:ext uri="{9D8B030D-6E8A-4147-A177-3AD203B41FA5}">
                      <a16:colId xmlns="" xmlns:a16="http://schemas.microsoft.com/office/drawing/2014/main" val="20000"/>
                    </a:ext>
                  </a:extLst>
                </a:gridCol>
              </a:tblGrid>
              <a:tr h="576064">
                <a:tc>
                  <a:txBody>
                    <a:bodyPr/>
                    <a:lstStyle>
                      <a:lvl1pPr marL="0" algn="l" defTabSz="914400" rtl="0" eaLnBrk="1" latinLnBrk="0" hangingPunct="1">
                        <a:defRPr sz="1800" b="1" kern="1200">
                          <a:solidFill>
                            <a:schemeClr val="lt1"/>
                          </a:solidFill>
                          <a:latin typeface="Arial Unicode MS"/>
                          <a:ea typeface="微軟正黑體"/>
                        </a:defRPr>
                      </a:lvl1pPr>
                      <a:lvl2pPr marL="457200" algn="l" defTabSz="914400" rtl="0" eaLnBrk="1" latinLnBrk="0" hangingPunct="1">
                        <a:defRPr sz="1800" b="1" kern="1200">
                          <a:solidFill>
                            <a:schemeClr val="lt1"/>
                          </a:solidFill>
                          <a:latin typeface="Arial Unicode MS"/>
                          <a:ea typeface="微軟正黑體"/>
                        </a:defRPr>
                      </a:lvl2pPr>
                      <a:lvl3pPr marL="914400" algn="l" defTabSz="914400" rtl="0" eaLnBrk="1" latinLnBrk="0" hangingPunct="1">
                        <a:defRPr sz="1800" b="1" kern="1200">
                          <a:solidFill>
                            <a:schemeClr val="lt1"/>
                          </a:solidFill>
                          <a:latin typeface="Arial Unicode MS"/>
                          <a:ea typeface="微軟正黑體"/>
                        </a:defRPr>
                      </a:lvl3pPr>
                      <a:lvl4pPr marL="1371600" algn="l" defTabSz="914400" rtl="0" eaLnBrk="1" latinLnBrk="0" hangingPunct="1">
                        <a:defRPr sz="1800" b="1" kern="1200">
                          <a:solidFill>
                            <a:schemeClr val="lt1"/>
                          </a:solidFill>
                          <a:latin typeface="Arial Unicode MS"/>
                          <a:ea typeface="微軟正黑體"/>
                        </a:defRPr>
                      </a:lvl4pPr>
                      <a:lvl5pPr marL="1828800" algn="l" defTabSz="914400" rtl="0" eaLnBrk="1" latinLnBrk="0" hangingPunct="1">
                        <a:defRPr sz="1800" b="1" kern="1200">
                          <a:solidFill>
                            <a:schemeClr val="lt1"/>
                          </a:solidFill>
                          <a:latin typeface="Arial Unicode MS"/>
                          <a:ea typeface="微軟正黑體"/>
                        </a:defRPr>
                      </a:lvl5pPr>
                      <a:lvl6pPr marL="2286000" algn="l" defTabSz="914400" rtl="0" eaLnBrk="1" latinLnBrk="0" hangingPunct="1">
                        <a:defRPr sz="1800" b="1" kern="1200">
                          <a:solidFill>
                            <a:schemeClr val="lt1"/>
                          </a:solidFill>
                          <a:latin typeface="Arial Unicode MS"/>
                          <a:ea typeface="微軟正黑體"/>
                        </a:defRPr>
                      </a:lvl6pPr>
                      <a:lvl7pPr marL="2743200" algn="l" defTabSz="914400" rtl="0" eaLnBrk="1" latinLnBrk="0" hangingPunct="1">
                        <a:defRPr sz="1800" b="1" kern="1200">
                          <a:solidFill>
                            <a:schemeClr val="lt1"/>
                          </a:solidFill>
                          <a:latin typeface="Arial Unicode MS"/>
                          <a:ea typeface="微軟正黑體"/>
                        </a:defRPr>
                      </a:lvl7pPr>
                      <a:lvl8pPr marL="3200400" algn="l" defTabSz="914400" rtl="0" eaLnBrk="1" latinLnBrk="0" hangingPunct="1">
                        <a:defRPr sz="1800" b="1" kern="1200">
                          <a:solidFill>
                            <a:schemeClr val="lt1"/>
                          </a:solidFill>
                          <a:latin typeface="Arial Unicode MS"/>
                          <a:ea typeface="微軟正黑體"/>
                        </a:defRPr>
                      </a:lvl8pPr>
                      <a:lvl9pPr marL="3657600" algn="l" defTabSz="914400" rtl="0" eaLnBrk="1" latinLnBrk="0" hangingPunct="1">
                        <a:defRPr sz="1800" b="1" kern="1200">
                          <a:solidFill>
                            <a:schemeClr val="lt1"/>
                          </a:solidFill>
                          <a:latin typeface="Arial Unicode MS"/>
                          <a:ea typeface="微軟正黑體"/>
                        </a:defRPr>
                      </a:lvl9pPr>
                    </a:lstStyle>
                    <a:p>
                      <a:pPr algn="ctr" latinLnBrk="1">
                        <a:lnSpc>
                          <a:spcPct val="150000"/>
                        </a:lnSpc>
                      </a:pPr>
                      <a:r>
                        <a:rPr lang="zh-TW" altLang="en-US" sz="2500" b="1" baseline="0" dirty="0">
                          <a:solidFill>
                            <a:srgbClr val="000099"/>
                          </a:solidFill>
                          <a:latin typeface="微軟正黑體" pitchFamily="34" charset="-120"/>
                          <a:ea typeface="微軟正黑體" pitchFamily="34" charset="-120"/>
                          <a:cs typeface="Arial" pitchFamily="34" charset="0"/>
                        </a:rPr>
                        <a:t>問題二</a:t>
                      </a:r>
                      <a:endParaRPr lang="en-US" altLang="ko-KR" sz="2500" b="1" baseline="0" dirty="0">
                        <a:solidFill>
                          <a:srgbClr val="000099"/>
                        </a:solidFill>
                        <a:latin typeface="微軟正黑體" pitchFamily="34" charset="-120"/>
                        <a:ea typeface="微軟正黑體" pitchFamily="34" charset="-120"/>
                        <a:cs typeface="Arial" pitchFamily="34" charset="0"/>
                      </a:endParaRPr>
                    </a:p>
                  </a:txBody>
                  <a:tcPr anchor="ctr">
                    <a:lnL w="28575" cap="flat" cmpd="sng" algn="ctr">
                      <a:solidFill>
                        <a:srgbClr val="84CBC5"/>
                      </a:solidFill>
                      <a:prstDash val="solid"/>
                      <a:round/>
                      <a:headEnd type="none" w="med" len="med"/>
                      <a:tailEnd type="none" w="med" len="med"/>
                    </a:lnL>
                    <a:lnR w="28575" cap="flat" cmpd="sng" algn="ctr">
                      <a:solidFill>
                        <a:srgbClr val="84CBC5"/>
                      </a:solidFill>
                      <a:prstDash val="solid"/>
                      <a:round/>
                      <a:headEnd type="none" w="med" len="med"/>
                      <a:tailEnd type="none" w="med" len="med"/>
                    </a:lnR>
                    <a:lnT w="28575" cap="flat" cmpd="sng" algn="ctr">
                      <a:solidFill>
                        <a:srgbClr val="84CBC5"/>
                      </a:solidFill>
                      <a:prstDash val="solid"/>
                      <a:round/>
                      <a:headEnd type="none" w="med" len="med"/>
                      <a:tailEnd type="none" w="med" len="med"/>
                    </a:lnT>
                    <a:lnB w="12700" cap="flat" cmpd="sng" algn="ctr">
                      <a:solidFill>
                        <a:srgbClr val="84CBC5"/>
                      </a:solidFill>
                      <a:prstDash val="solid"/>
                      <a:round/>
                      <a:headEnd type="none" w="med" len="med"/>
                      <a:tailEnd type="none" w="med" len="med"/>
                    </a:lnB>
                    <a:lnTlToBr w="12700" cmpd="sng">
                      <a:noFill/>
                      <a:prstDash val="solid"/>
                    </a:lnTlToBr>
                    <a:lnBlToTr w="12700" cmpd="sng">
                      <a:noFill/>
                      <a:prstDash val="solid"/>
                    </a:lnBlToTr>
                    <a:solidFill>
                      <a:srgbClr val="FCEBB6"/>
                    </a:solidFill>
                  </a:tcPr>
                </a:tc>
                <a:extLst>
                  <a:ext uri="{0D108BD9-81ED-4DB2-BD59-A6C34878D82A}">
                    <a16:rowId xmlns="" xmlns:a16="http://schemas.microsoft.com/office/drawing/2014/main" val="10000"/>
                  </a:ext>
                </a:extLst>
              </a:tr>
              <a:tr h="1131863">
                <a:tc>
                  <a:txBody>
                    <a:bodyPr/>
                    <a:lstStyle>
                      <a:lvl1pPr marL="0" algn="l" defTabSz="914400" rtl="0" eaLnBrk="1" latinLnBrk="0" hangingPunct="1">
                        <a:defRPr sz="1800" kern="1200">
                          <a:solidFill>
                            <a:schemeClr val="dk1"/>
                          </a:solidFill>
                          <a:latin typeface="Arial Unicode MS"/>
                          <a:ea typeface="微軟正黑體"/>
                        </a:defRPr>
                      </a:lvl1pPr>
                      <a:lvl2pPr marL="457200" algn="l" defTabSz="914400" rtl="0" eaLnBrk="1" latinLnBrk="0" hangingPunct="1">
                        <a:defRPr sz="1800" kern="1200">
                          <a:solidFill>
                            <a:schemeClr val="dk1"/>
                          </a:solidFill>
                          <a:latin typeface="Arial Unicode MS"/>
                          <a:ea typeface="微軟正黑體"/>
                        </a:defRPr>
                      </a:lvl2pPr>
                      <a:lvl3pPr marL="914400" algn="l" defTabSz="914400" rtl="0" eaLnBrk="1" latinLnBrk="0" hangingPunct="1">
                        <a:defRPr sz="1800" kern="1200">
                          <a:solidFill>
                            <a:schemeClr val="dk1"/>
                          </a:solidFill>
                          <a:latin typeface="Arial Unicode MS"/>
                          <a:ea typeface="微軟正黑體"/>
                        </a:defRPr>
                      </a:lvl3pPr>
                      <a:lvl4pPr marL="1371600" algn="l" defTabSz="914400" rtl="0" eaLnBrk="1" latinLnBrk="0" hangingPunct="1">
                        <a:defRPr sz="1800" kern="1200">
                          <a:solidFill>
                            <a:schemeClr val="dk1"/>
                          </a:solidFill>
                          <a:latin typeface="Arial Unicode MS"/>
                          <a:ea typeface="微軟正黑體"/>
                        </a:defRPr>
                      </a:lvl4pPr>
                      <a:lvl5pPr marL="1828800" algn="l" defTabSz="914400" rtl="0" eaLnBrk="1" latinLnBrk="0" hangingPunct="1">
                        <a:defRPr sz="1800" kern="1200">
                          <a:solidFill>
                            <a:schemeClr val="dk1"/>
                          </a:solidFill>
                          <a:latin typeface="Arial Unicode MS"/>
                          <a:ea typeface="微軟正黑體"/>
                        </a:defRPr>
                      </a:lvl5pPr>
                      <a:lvl6pPr marL="2286000" algn="l" defTabSz="914400" rtl="0" eaLnBrk="1" latinLnBrk="0" hangingPunct="1">
                        <a:defRPr sz="1800" kern="1200">
                          <a:solidFill>
                            <a:schemeClr val="dk1"/>
                          </a:solidFill>
                          <a:latin typeface="Arial Unicode MS"/>
                          <a:ea typeface="微軟正黑體"/>
                        </a:defRPr>
                      </a:lvl6pPr>
                      <a:lvl7pPr marL="2743200" algn="l" defTabSz="914400" rtl="0" eaLnBrk="1" latinLnBrk="0" hangingPunct="1">
                        <a:defRPr sz="1800" kern="1200">
                          <a:solidFill>
                            <a:schemeClr val="dk1"/>
                          </a:solidFill>
                          <a:latin typeface="Arial Unicode MS"/>
                          <a:ea typeface="微軟正黑體"/>
                        </a:defRPr>
                      </a:lvl7pPr>
                      <a:lvl8pPr marL="3200400" algn="l" defTabSz="914400" rtl="0" eaLnBrk="1" latinLnBrk="0" hangingPunct="1">
                        <a:defRPr sz="1800" kern="1200">
                          <a:solidFill>
                            <a:schemeClr val="dk1"/>
                          </a:solidFill>
                          <a:latin typeface="Arial Unicode MS"/>
                          <a:ea typeface="微軟正黑體"/>
                        </a:defRPr>
                      </a:lvl8pPr>
                      <a:lvl9pPr marL="3657600" algn="l" defTabSz="914400" rtl="0" eaLnBrk="1" latinLnBrk="0" hangingPunct="1">
                        <a:defRPr sz="1800" kern="1200">
                          <a:solidFill>
                            <a:schemeClr val="dk1"/>
                          </a:solidFill>
                          <a:latin typeface="Arial Unicode MS"/>
                          <a:ea typeface="微軟正黑體"/>
                        </a:defRPr>
                      </a:lvl9pPr>
                    </a:lstStyle>
                    <a:p>
                      <a:pPr algn="ctr" latinLnBrk="1">
                        <a:lnSpc>
                          <a:spcPct val="150000"/>
                        </a:lnSpc>
                      </a:pPr>
                      <a:r>
                        <a:rPr lang="zh-TW" altLang="en-US" sz="2300" b="0" baseline="0" dirty="0">
                          <a:solidFill>
                            <a:schemeClr val="tx1"/>
                          </a:solidFill>
                          <a:latin typeface="微軟正黑體" pitchFamily="34" charset="-120"/>
                          <a:ea typeface="微軟正黑體" pitchFamily="34" charset="-120"/>
                          <a:cs typeface="Arial" pitchFamily="34" charset="0"/>
                        </a:rPr>
                        <a:t>購買專用垃圾袋可否開立發票？</a:t>
                      </a:r>
                      <a:endParaRPr lang="en-US" altLang="zh-TW" sz="2300" b="0" baseline="0" dirty="0">
                        <a:solidFill>
                          <a:schemeClr val="tx1"/>
                        </a:solidFill>
                        <a:latin typeface="微軟正黑體" pitchFamily="34" charset="-120"/>
                        <a:ea typeface="微軟正黑體" pitchFamily="34" charset="-120"/>
                        <a:cs typeface="Arial" pitchFamily="34" charset="0"/>
                      </a:endParaRPr>
                    </a:p>
                  </a:txBody>
                  <a:tcPr anchor="ctr">
                    <a:lnL w="28575" cap="flat" cmpd="sng" algn="ctr">
                      <a:solidFill>
                        <a:srgbClr val="84CBC5"/>
                      </a:solidFill>
                      <a:prstDash val="solid"/>
                      <a:round/>
                      <a:headEnd type="none" w="med" len="med"/>
                      <a:tailEnd type="none" w="med" len="med"/>
                    </a:lnL>
                    <a:lnR w="28575" cap="flat" cmpd="sng" algn="ctr">
                      <a:solidFill>
                        <a:srgbClr val="84CBC5"/>
                      </a:solidFill>
                      <a:prstDash val="solid"/>
                      <a:round/>
                      <a:headEnd type="none" w="med" len="med"/>
                      <a:tailEnd type="none" w="med" len="med"/>
                    </a:lnR>
                    <a:lnT w="12700" cap="flat" cmpd="sng" algn="ctr">
                      <a:solidFill>
                        <a:srgbClr val="84CBC5"/>
                      </a:solidFill>
                      <a:prstDash val="solid"/>
                      <a:round/>
                      <a:headEnd type="none" w="med" len="med"/>
                      <a:tailEnd type="none" w="med" len="med"/>
                    </a:lnT>
                    <a:lnB w="12700" cap="flat" cmpd="sng" algn="ctr">
                      <a:solidFill>
                        <a:srgbClr val="84CBC5"/>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 xmlns:a16="http://schemas.microsoft.com/office/drawing/2014/main" val="10003"/>
                  </a:ext>
                </a:extLst>
              </a:tr>
              <a:tr h="761632">
                <a:tc>
                  <a:txBody>
                    <a:bodyPr/>
                    <a:lstStyle>
                      <a:lvl1pPr marL="0" algn="l" defTabSz="914400" rtl="0" eaLnBrk="1" latinLnBrk="0" hangingPunct="1">
                        <a:defRPr sz="1800" kern="1200">
                          <a:solidFill>
                            <a:schemeClr val="dk1"/>
                          </a:solidFill>
                          <a:latin typeface="Arial Unicode MS"/>
                          <a:ea typeface="微軟正黑體"/>
                        </a:defRPr>
                      </a:lvl1pPr>
                      <a:lvl2pPr marL="457200" algn="l" defTabSz="914400" rtl="0" eaLnBrk="1" latinLnBrk="0" hangingPunct="1">
                        <a:defRPr sz="1800" kern="1200">
                          <a:solidFill>
                            <a:schemeClr val="dk1"/>
                          </a:solidFill>
                          <a:latin typeface="Arial Unicode MS"/>
                          <a:ea typeface="微軟正黑體"/>
                        </a:defRPr>
                      </a:lvl2pPr>
                      <a:lvl3pPr marL="914400" algn="l" defTabSz="914400" rtl="0" eaLnBrk="1" latinLnBrk="0" hangingPunct="1">
                        <a:defRPr sz="1800" kern="1200">
                          <a:solidFill>
                            <a:schemeClr val="dk1"/>
                          </a:solidFill>
                          <a:latin typeface="Arial Unicode MS"/>
                          <a:ea typeface="微軟正黑體"/>
                        </a:defRPr>
                      </a:lvl3pPr>
                      <a:lvl4pPr marL="1371600" algn="l" defTabSz="914400" rtl="0" eaLnBrk="1" latinLnBrk="0" hangingPunct="1">
                        <a:defRPr sz="1800" kern="1200">
                          <a:solidFill>
                            <a:schemeClr val="dk1"/>
                          </a:solidFill>
                          <a:latin typeface="Arial Unicode MS"/>
                          <a:ea typeface="微軟正黑體"/>
                        </a:defRPr>
                      </a:lvl4pPr>
                      <a:lvl5pPr marL="1828800" algn="l" defTabSz="914400" rtl="0" eaLnBrk="1" latinLnBrk="0" hangingPunct="1">
                        <a:defRPr sz="1800" kern="1200">
                          <a:solidFill>
                            <a:schemeClr val="dk1"/>
                          </a:solidFill>
                          <a:latin typeface="Arial Unicode MS"/>
                          <a:ea typeface="微軟正黑體"/>
                        </a:defRPr>
                      </a:lvl5pPr>
                      <a:lvl6pPr marL="2286000" algn="l" defTabSz="914400" rtl="0" eaLnBrk="1" latinLnBrk="0" hangingPunct="1">
                        <a:defRPr sz="1800" kern="1200">
                          <a:solidFill>
                            <a:schemeClr val="dk1"/>
                          </a:solidFill>
                          <a:latin typeface="Arial Unicode MS"/>
                          <a:ea typeface="微軟正黑體"/>
                        </a:defRPr>
                      </a:lvl6pPr>
                      <a:lvl7pPr marL="2743200" algn="l" defTabSz="914400" rtl="0" eaLnBrk="1" latinLnBrk="0" hangingPunct="1">
                        <a:defRPr sz="1800" kern="1200">
                          <a:solidFill>
                            <a:schemeClr val="dk1"/>
                          </a:solidFill>
                          <a:latin typeface="Arial Unicode MS"/>
                          <a:ea typeface="微軟正黑體"/>
                        </a:defRPr>
                      </a:lvl7pPr>
                      <a:lvl8pPr marL="3200400" algn="l" defTabSz="914400" rtl="0" eaLnBrk="1" latinLnBrk="0" hangingPunct="1">
                        <a:defRPr sz="1800" kern="1200">
                          <a:solidFill>
                            <a:schemeClr val="dk1"/>
                          </a:solidFill>
                          <a:latin typeface="Arial Unicode MS"/>
                          <a:ea typeface="微軟正黑體"/>
                        </a:defRPr>
                      </a:lvl8pPr>
                      <a:lvl9pPr marL="3657600" algn="l" defTabSz="914400" rtl="0" eaLnBrk="1" latinLnBrk="0" hangingPunct="1">
                        <a:defRPr sz="1800" kern="1200">
                          <a:solidFill>
                            <a:schemeClr val="dk1"/>
                          </a:solidFill>
                          <a:latin typeface="Arial Unicode MS"/>
                          <a:ea typeface="微軟正黑體"/>
                        </a:defRPr>
                      </a:lvl9pPr>
                    </a:lstStyle>
                    <a:p>
                      <a:pPr algn="ctr" latinLnBrk="1">
                        <a:lnSpc>
                          <a:spcPct val="150000"/>
                        </a:lnSpc>
                      </a:pPr>
                      <a:r>
                        <a:rPr lang="zh-TW" altLang="en-US" sz="2500" b="1" baseline="0" dirty="0">
                          <a:solidFill>
                            <a:srgbClr val="C00000"/>
                          </a:solidFill>
                          <a:latin typeface="微軟正黑體" pitchFamily="34" charset="-120"/>
                          <a:ea typeface="微軟正黑體" pitchFamily="34" charset="-120"/>
                          <a:cs typeface="Arial" pitchFamily="34" charset="0"/>
                        </a:rPr>
                        <a:t>解答</a:t>
                      </a:r>
                      <a:endParaRPr lang="ko-KR" altLang="en-US" sz="2500" b="1" baseline="0" dirty="0">
                        <a:solidFill>
                          <a:srgbClr val="C00000"/>
                        </a:solidFill>
                        <a:latin typeface="微軟正黑體" pitchFamily="34" charset="-120"/>
                        <a:cs typeface="Arial" pitchFamily="34" charset="0"/>
                      </a:endParaRPr>
                    </a:p>
                  </a:txBody>
                  <a:tcPr anchor="ctr">
                    <a:lnL w="28575" cap="flat" cmpd="sng" algn="ctr">
                      <a:solidFill>
                        <a:srgbClr val="84CBC5"/>
                      </a:solidFill>
                      <a:prstDash val="solid"/>
                      <a:round/>
                      <a:headEnd type="none" w="med" len="med"/>
                      <a:tailEnd type="none" w="med" len="med"/>
                    </a:lnL>
                    <a:lnR w="28575" cap="flat" cmpd="sng" algn="ctr">
                      <a:solidFill>
                        <a:srgbClr val="84CBC5"/>
                      </a:solidFill>
                      <a:prstDash val="solid"/>
                      <a:round/>
                      <a:headEnd type="none" w="med" len="med"/>
                      <a:tailEnd type="none" w="med" len="med"/>
                    </a:lnR>
                    <a:lnT w="12700" cap="flat" cmpd="sng" algn="ctr">
                      <a:solidFill>
                        <a:srgbClr val="84CBC5"/>
                      </a:solidFill>
                      <a:prstDash val="solid"/>
                      <a:round/>
                      <a:headEnd type="none" w="med" len="med"/>
                      <a:tailEnd type="none" w="med" len="med"/>
                    </a:lnT>
                    <a:lnB w="12700" cap="flat" cmpd="sng" algn="ctr">
                      <a:solidFill>
                        <a:srgbClr val="84CBC5"/>
                      </a:solidFill>
                      <a:prstDash val="solid"/>
                      <a:round/>
                      <a:headEnd type="none" w="med" len="med"/>
                      <a:tailEnd type="none" w="med" len="med"/>
                    </a:lnB>
                    <a:lnTlToBr w="12700" cmpd="sng">
                      <a:noFill/>
                      <a:prstDash val="solid"/>
                    </a:lnTlToBr>
                    <a:lnBlToTr w="12700" cmpd="sng">
                      <a:noFill/>
                      <a:prstDash val="solid"/>
                    </a:lnBlToTr>
                    <a:solidFill>
                      <a:srgbClr val="FCEBB6"/>
                    </a:solidFill>
                  </a:tcPr>
                </a:tc>
                <a:extLst>
                  <a:ext uri="{0D108BD9-81ED-4DB2-BD59-A6C34878D82A}">
                    <a16:rowId xmlns="" xmlns:a16="http://schemas.microsoft.com/office/drawing/2014/main" val="10002"/>
                  </a:ext>
                </a:extLst>
              </a:tr>
              <a:tr h="1052547">
                <a:tc>
                  <a:txBody>
                    <a:bodyPr/>
                    <a:lstStyle>
                      <a:lvl1pPr marL="0" algn="l" defTabSz="914400" rtl="0" eaLnBrk="1" latinLnBrk="0" hangingPunct="1">
                        <a:defRPr sz="1800" kern="1200">
                          <a:solidFill>
                            <a:schemeClr val="dk1"/>
                          </a:solidFill>
                          <a:latin typeface="Arial Unicode MS"/>
                          <a:ea typeface="微軟正黑體"/>
                        </a:defRPr>
                      </a:lvl1pPr>
                      <a:lvl2pPr marL="457200" algn="l" defTabSz="914400" rtl="0" eaLnBrk="1" latinLnBrk="0" hangingPunct="1">
                        <a:defRPr sz="1800" kern="1200">
                          <a:solidFill>
                            <a:schemeClr val="dk1"/>
                          </a:solidFill>
                          <a:latin typeface="Arial Unicode MS"/>
                          <a:ea typeface="微軟正黑體"/>
                        </a:defRPr>
                      </a:lvl2pPr>
                      <a:lvl3pPr marL="914400" algn="l" defTabSz="914400" rtl="0" eaLnBrk="1" latinLnBrk="0" hangingPunct="1">
                        <a:defRPr sz="1800" kern="1200">
                          <a:solidFill>
                            <a:schemeClr val="dk1"/>
                          </a:solidFill>
                          <a:latin typeface="Arial Unicode MS"/>
                          <a:ea typeface="微軟正黑體"/>
                        </a:defRPr>
                      </a:lvl3pPr>
                      <a:lvl4pPr marL="1371600" algn="l" defTabSz="914400" rtl="0" eaLnBrk="1" latinLnBrk="0" hangingPunct="1">
                        <a:defRPr sz="1800" kern="1200">
                          <a:solidFill>
                            <a:schemeClr val="dk1"/>
                          </a:solidFill>
                          <a:latin typeface="Arial Unicode MS"/>
                          <a:ea typeface="微軟正黑體"/>
                        </a:defRPr>
                      </a:lvl4pPr>
                      <a:lvl5pPr marL="1828800" algn="l" defTabSz="914400" rtl="0" eaLnBrk="1" latinLnBrk="0" hangingPunct="1">
                        <a:defRPr sz="1800" kern="1200">
                          <a:solidFill>
                            <a:schemeClr val="dk1"/>
                          </a:solidFill>
                          <a:latin typeface="Arial Unicode MS"/>
                          <a:ea typeface="微軟正黑體"/>
                        </a:defRPr>
                      </a:lvl5pPr>
                      <a:lvl6pPr marL="2286000" algn="l" defTabSz="914400" rtl="0" eaLnBrk="1" latinLnBrk="0" hangingPunct="1">
                        <a:defRPr sz="1800" kern="1200">
                          <a:solidFill>
                            <a:schemeClr val="dk1"/>
                          </a:solidFill>
                          <a:latin typeface="Arial Unicode MS"/>
                          <a:ea typeface="微軟正黑體"/>
                        </a:defRPr>
                      </a:lvl6pPr>
                      <a:lvl7pPr marL="2743200" algn="l" defTabSz="914400" rtl="0" eaLnBrk="1" latinLnBrk="0" hangingPunct="1">
                        <a:defRPr sz="1800" kern="1200">
                          <a:solidFill>
                            <a:schemeClr val="dk1"/>
                          </a:solidFill>
                          <a:latin typeface="Arial Unicode MS"/>
                          <a:ea typeface="微軟正黑體"/>
                        </a:defRPr>
                      </a:lvl7pPr>
                      <a:lvl8pPr marL="3200400" algn="l" defTabSz="914400" rtl="0" eaLnBrk="1" latinLnBrk="0" hangingPunct="1">
                        <a:defRPr sz="1800" kern="1200">
                          <a:solidFill>
                            <a:schemeClr val="dk1"/>
                          </a:solidFill>
                          <a:latin typeface="Arial Unicode MS"/>
                          <a:ea typeface="微軟正黑體"/>
                        </a:defRPr>
                      </a:lvl8pPr>
                      <a:lvl9pPr marL="3657600" algn="l" defTabSz="914400" rtl="0" eaLnBrk="1" latinLnBrk="0" hangingPunct="1">
                        <a:defRPr sz="1800" kern="1200">
                          <a:solidFill>
                            <a:schemeClr val="dk1"/>
                          </a:solidFill>
                          <a:latin typeface="Arial Unicode MS"/>
                          <a:ea typeface="微軟正黑體"/>
                        </a:defRPr>
                      </a:lvl9pPr>
                    </a:lstStyle>
                    <a:p>
                      <a:pPr algn="just" latinLnBrk="1">
                        <a:lnSpc>
                          <a:spcPct val="150000"/>
                        </a:lnSpc>
                      </a:pPr>
                      <a:r>
                        <a:rPr lang="zh-TW" altLang="en-US" sz="2300" b="0" kern="1200" baseline="0" dirty="0">
                          <a:solidFill>
                            <a:schemeClr val="tx1"/>
                          </a:solidFill>
                          <a:latin typeface="微軟正黑體" pitchFamily="34" charset="-120"/>
                          <a:ea typeface="微軟正黑體" pitchFamily="34" charset="-120"/>
                          <a:cs typeface="Arial" pitchFamily="34" charset="0"/>
                        </a:rPr>
                        <a:t>專用垃圾袋係作為垃圾費隨袋徵收之計費工具無開立發票，廠商於販售點購買時將登記，每月統一由本局東區辦公室開立專用垃圾袋收據後轉交廠商，以作為購買之憑據。</a:t>
                      </a:r>
                    </a:p>
                  </a:txBody>
                  <a:tcPr anchor="ctr">
                    <a:lnL w="28575" cap="flat" cmpd="sng" algn="ctr">
                      <a:solidFill>
                        <a:srgbClr val="84CBC5"/>
                      </a:solidFill>
                      <a:prstDash val="solid"/>
                      <a:round/>
                      <a:headEnd type="none" w="med" len="med"/>
                      <a:tailEnd type="none" w="med" len="med"/>
                    </a:lnL>
                    <a:lnR w="28575" cap="flat" cmpd="sng" algn="ctr">
                      <a:solidFill>
                        <a:srgbClr val="84CBC5"/>
                      </a:solidFill>
                      <a:prstDash val="solid"/>
                      <a:round/>
                      <a:headEnd type="none" w="med" len="med"/>
                      <a:tailEnd type="none" w="med" len="med"/>
                    </a:lnR>
                    <a:lnT w="12700" cap="flat" cmpd="sng" algn="ctr">
                      <a:solidFill>
                        <a:srgbClr val="84CBC5"/>
                      </a:solidFill>
                      <a:prstDash val="solid"/>
                      <a:round/>
                      <a:headEnd type="none" w="med" len="med"/>
                      <a:tailEnd type="none" w="med" len="med"/>
                    </a:lnT>
                    <a:lnB w="28575" cap="flat" cmpd="sng" algn="ctr">
                      <a:solidFill>
                        <a:srgbClr val="84CBC5"/>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 xmlns:a16="http://schemas.microsoft.com/office/drawing/2014/main" val="10004"/>
                  </a:ext>
                </a:extLst>
              </a:tr>
            </a:tbl>
          </a:graphicData>
        </a:graphic>
      </p:graphicFrame>
      <p:grpSp>
        <p:nvGrpSpPr>
          <p:cNvPr id="20" name="群組 19"/>
          <p:cNvGrpSpPr/>
          <p:nvPr/>
        </p:nvGrpSpPr>
        <p:grpSpPr>
          <a:xfrm>
            <a:off x="200472" y="1484784"/>
            <a:ext cx="2600015" cy="3752788"/>
            <a:chOff x="925488" y="1472476"/>
            <a:chExt cx="3098902" cy="4472868"/>
          </a:xfrm>
        </p:grpSpPr>
        <p:sp>
          <p:nvSpPr>
            <p:cNvPr id="21" name="Freeform 2"/>
            <p:cNvSpPr>
              <a:spLocks noChangeArrowheads="1"/>
            </p:cNvSpPr>
            <p:nvPr/>
          </p:nvSpPr>
          <p:spPr bwMode="auto">
            <a:xfrm>
              <a:off x="1420382" y="4576912"/>
              <a:ext cx="2230899" cy="566859"/>
            </a:xfrm>
            <a:custGeom>
              <a:avLst/>
              <a:gdLst>
                <a:gd name="T0" fmla="*/ 5208 w 8889"/>
                <a:gd name="T1" fmla="*/ 0 h 2263"/>
                <a:gd name="T2" fmla="*/ 5208 w 8889"/>
                <a:gd name="T3" fmla="*/ 0 h 2263"/>
                <a:gd name="T4" fmla="*/ 5208 w 8889"/>
                <a:gd name="T5" fmla="*/ 156 h 2263"/>
                <a:gd name="T6" fmla="*/ 5230 w 8889"/>
                <a:gd name="T7" fmla="*/ 222 h 2263"/>
                <a:gd name="T8" fmla="*/ 5296 w 8889"/>
                <a:gd name="T9" fmla="*/ 377 h 2263"/>
                <a:gd name="T10" fmla="*/ 5363 w 8889"/>
                <a:gd name="T11" fmla="*/ 621 h 2263"/>
                <a:gd name="T12" fmla="*/ 5363 w 8889"/>
                <a:gd name="T13" fmla="*/ 621 h 2263"/>
                <a:gd name="T14" fmla="*/ 5363 w 8889"/>
                <a:gd name="T15" fmla="*/ 643 h 2263"/>
                <a:gd name="T16" fmla="*/ 5363 w 8889"/>
                <a:gd name="T17" fmla="*/ 643 h 2263"/>
                <a:gd name="T18" fmla="*/ 4942 w 8889"/>
                <a:gd name="T19" fmla="*/ 975 h 2263"/>
                <a:gd name="T20" fmla="*/ 4521 w 8889"/>
                <a:gd name="T21" fmla="*/ 599 h 2263"/>
                <a:gd name="T22" fmla="*/ 4521 w 8889"/>
                <a:gd name="T23" fmla="*/ 599 h 2263"/>
                <a:gd name="T24" fmla="*/ 4609 w 8889"/>
                <a:gd name="T25" fmla="*/ 377 h 2263"/>
                <a:gd name="T26" fmla="*/ 4676 w 8889"/>
                <a:gd name="T27" fmla="*/ 244 h 2263"/>
                <a:gd name="T28" fmla="*/ 4698 w 8889"/>
                <a:gd name="T29" fmla="*/ 156 h 2263"/>
                <a:gd name="T30" fmla="*/ 4698 w 8889"/>
                <a:gd name="T31" fmla="*/ 156 h 2263"/>
                <a:gd name="T32" fmla="*/ 4698 w 8889"/>
                <a:gd name="T33" fmla="*/ 0 h 2263"/>
                <a:gd name="T34" fmla="*/ 177 w 8889"/>
                <a:gd name="T35" fmla="*/ 0 h 2263"/>
                <a:gd name="T36" fmla="*/ 0 w 8889"/>
                <a:gd name="T37" fmla="*/ 1020 h 2263"/>
                <a:gd name="T38" fmla="*/ 5496 w 8889"/>
                <a:gd name="T39" fmla="*/ 2262 h 2263"/>
                <a:gd name="T40" fmla="*/ 5961 w 8889"/>
                <a:gd name="T41" fmla="*/ 843 h 2263"/>
                <a:gd name="T42" fmla="*/ 8533 w 8889"/>
                <a:gd name="T43" fmla="*/ 843 h 2263"/>
                <a:gd name="T44" fmla="*/ 8888 w 8889"/>
                <a:gd name="T45" fmla="*/ 0 h 2263"/>
                <a:gd name="T46" fmla="*/ 5208 w 8889"/>
                <a:gd name="T47" fmla="*/ 0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89" h="2263">
                  <a:moveTo>
                    <a:pt x="5208" y="0"/>
                  </a:moveTo>
                  <a:lnTo>
                    <a:pt x="5208" y="0"/>
                  </a:lnTo>
                  <a:cubicBezTo>
                    <a:pt x="5208" y="156"/>
                    <a:pt x="5208" y="156"/>
                    <a:pt x="5208" y="156"/>
                  </a:cubicBezTo>
                  <a:cubicBezTo>
                    <a:pt x="5230" y="222"/>
                    <a:pt x="5230" y="222"/>
                    <a:pt x="5230" y="222"/>
                  </a:cubicBezTo>
                  <a:cubicBezTo>
                    <a:pt x="5252" y="288"/>
                    <a:pt x="5252" y="311"/>
                    <a:pt x="5296" y="377"/>
                  </a:cubicBezTo>
                  <a:cubicBezTo>
                    <a:pt x="5363" y="444"/>
                    <a:pt x="5385" y="532"/>
                    <a:pt x="5363" y="621"/>
                  </a:cubicBezTo>
                  <a:lnTo>
                    <a:pt x="5363" y="621"/>
                  </a:lnTo>
                  <a:cubicBezTo>
                    <a:pt x="5363" y="643"/>
                    <a:pt x="5363" y="643"/>
                    <a:pt x="5363" y="643"/>
                  </a:cubicBezTo>
                  <a:lnTo>
                    <a:pt x="5363" y="643"/>
                  </a:lnTo>
                  <a:cubicBezTo>
                    <a:pt x="5363" y="820"/>
                    <a:pt x="5164" y="975"/>
                    <a:pt x="4942" y="975"/>
                  </a:cubicBezTo>
                  <a:cubicBezTo>
                    <a:pt x="4721" y="975"/>
                    <a:pt x="4521" y="798"/>
                    <a:pt x="4521" y="599"/>
                  </a:cubicBezTo>
                  <a:lnTo>
                    <a:pt x="4521" y="599"/>
                  </a:lnTo>
                  <a:cubicBezTo>
                    <a:pt x="4521" y="510"/>
                    <a:pt x="4543" y="444"/>
                    <a:pt x="4609" y="377"/>
                  </a:cubicBezTo>
                  <a:cubicBezTo>
                    <a:pt x="4632" y="333"/>
                    <a:pt x="4654" y="288"/>
                    <a:pt x="4676" y="244"/>
                  </a:cubicBezTo>
                  <a:cubicBezTo>
                    <a:pt x="4698" y="156"/>
                    <a:pt x="4698" y="156"/>
                    <a:pt x="4698" y="156"/>
                  </a:cubicBezTo>
                  <a:lnTo>
                    <a:pt x="4698" y="156"/>
                  </a:lnTo>
                  <a:cubicBezTo>
                    <a:pt x="4698" y="0"/>
                    <a:pt x="4698" y="0"/>
                    <a:pt x="4698" y="0"/>
                  </a:cubicBezTo>
                  <a:cubicBezTo>
                    <a:pt x="177" y="0"/>
                    <a:pt x="177" y="0"/>
                    <a:pt x="177" y="0"/>
                  </a:cubicBezTo>
                  <a:cubicBezTo>
                    <a:pt x="111" y="554"/>
                    <a:pt x="0" y="1020"/>
                    <a:pt x="0" y="1020"/>
                  </a:cubicBezTo>
                  <a:cubicBezTo>
                    <a:pt x="5496" y="2262"/>
                    <a:pt x="5496" y="2262"/>
                    <a:pt x="5496" y="2262"/>
                  </a:cubicBezTo>
                  <a:cubicBezTo>
                    <a:pt x="5496" y="2262"/>
                    <a:pt x="5696" y="931"/>
                    <a:pt x="5961" y="843"/>
                  </a:cubicBezTo>
                  <a:cubicBezTo>
                    <a:pt x="6250" y="731"/>
                    <a:pt x="8001" y="1486"/>
                    <a:pt x="8533" y="843"/>
                  </a:cubicBezTo>
                  <a:cubicBezTo>
                    <a:pt x="8754" y="554"/>
                    <a:pt x="8866" y="244"/>
                    <a:pt x="8888" y="0"/>
                  </a:cubicBezTo>
                  <a:lnTo>
                    <a:pt x="5208" y="0"/>
                  </a:lnTo>
                </a:path>
              </a:pathLst>
            </a:custGeom>
            <a:solidFill>
              <a:srgbClr val="7CC8EC"/>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微軟正黑體" pitchFamily="34" charset="-120"/>
                <a:ea typeface="微軟正黑體" pitchFamily="34" charset="-120"/>
              </a:endParaRPr>
            </a:p>
          </p:txBody>
        </p:sp>
        <p:sp>
          <p:nvSpPr>
            <p:cNvPr id="22" name="Freeform 3"/>
            <p:cNvSpPr>
              <a:spLocks noChangeArrowheads="1"/>
            </p:cNvSpPr>
            <p:nvPr/>
          </p:nvSpPr>
          <p:spPr bwMode="auto">
            <a:xfrm>
              <a:off x="3012458" y="2189906"/>
              <a:ext cx="783859" cy="683109"/>
            </a:xfrm>
            <a:custGeom>
              <a:avLst/>
              <a:gdLst>
                <a:gd name="T0" fmla="*/ 2393 w 3125"/>
                <a:gd name="T1" fmla="*/ 0 h 2727"/>
                <a:gd name="T2" fmla="*/ 2393 w 3125"/>
                <a:gd name="T3" fmla="*/ 0 h 2727"/>
                <a:gd name="T4" fmla="*/ 0 w 3125"/>
                <a:gd name="T5" fmla="*/ 0 h 2727"/>
                <a:gd name="T6" fmla="*/ 0 w 3125"/>
                <a:gd name="T7" fmla="*/ 2726 h 2727"/>
                <a:gd name="T8" fmla="*/ 399 w 3125"/>
                <a:gd name="T9" fmla="*/ 2726 h 2727"/>
                <a:gd name="T10" fmla="*/ 399 w 3125"/>
                <a:gd name="T11" fmla="*/ 2637 h 2727"/>
                <a:gd name="T12" fmla="*/ 376 w 3125"/>
                <a:gd name="T13" fmla="*/ 2571 h 2727"/>
                <a:gd name="T14" fmla="*/ 310 w 3125"/>
                <a:gd name="T15" fmla="*/ 2415 h 2727"/>
                <a:gd name="T16" fmla="*/ 244 w 3125"/>
                <a:gd name="T17" fmla="*/ 2171 h 2727"/>
                <a:gd name="T18" fmla="*/ 244 w 3125"/>
                <a:gd name="T19" fmla="*/ 2171 h 2727"/>
                <a:gd name="T20" fmla="*/ 244 w 3125"/>
                <a:gd name="T21" fmla="*/ 2149 h 2727"/>
                <a:gd name="T22" fmla="*/ 244 w 3125"/>
                <a:gd name="T23" fmla="*/ 2149 h 2727"/>
                <a:gd name="T24" fmla="*/ 665 w 3125"/>
                <a:gd name="T25" fmla="*/ 1817 h 2727"/>
                <a:gd name="T26" fmla="*/ 1085 w 3125"/>
                <a:gd name="T27" fmla="*/ 2194 h 2727"/>
                <a:gd name="T28" fmla="*/ 1085 w 3125"/>
                <a:gd name="T29" fmla="*/ 2194 h 2727"/>
                <a:gd name="T30" fmla="*/ 1019 w 3125"/>
                <a:gd name="T31" fmla="*/ 2415 h 2727"/>
                <a:gd name="T32" fmla="*/ 931 w 3125"/>
                <a:gd name="T33" fmla="*/ 2549 h 2727"/>
                <a:gd name="T34" fmla="*/ 908 w 3125"/>
                <a:gd name="T35" fmla="*/ 2637 h 2727"/>
                <a:gd name="T36" fmla="*/ 908 w 3125"/>
                <a:gd name="T37" fmla="*/ 2637 h 2727"/>
                <a:gd name="T38" fmla="*/ 908 w 3125"/>
                <a:gd name="T39" fmla="*/ 2726 h 2727"/>
                <a:gd name="T40" fmla="*/ 3080 w 3125"/>
                <a:gd name="T41" fmla="*/ 2726 h 2727"/>
                <a:gd name="T42" fmla="*/ 2393 w 3125"/>
                <a:gd name="T43"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25" h="2727">
                  <a:moveTo>
                    <a:pt x="2393" y="0"/>
                  </a:moveTo>
                  <a:lnTo>
                    <a:pt x="2393" y="0"/>
                  </a:lnTo>
                  <a:cubicBezTo>
                    <a:pt x="0" y="0"/>
                    <a:pt x="0" y="0"/>
                    <a:pt x="0" y="0"/>
                  </a:cubicBezTo>
                  <a:cubicBezTo>
                    <a:pt x="0" y="2726"/>
                    <a:pt x="0" y="2726"/>
                    <a:pt x="0" y="2726"/>
                  </a:cubicBezTo>
                  <a:cubicBezTo>
                    <a:pt x="399" y="2726"/>
                    <a:pt x="399" y="2726"/>
                    <a:pt x="399" y="2726"/>
                  </a:cubicBezTo>
                  <a:cubicBezTo>
                    <a:pt x="399" y="2637"/>
                    <a:pt x="399" y="2637"/>
                    <a:pt x="399" y="2637"/>
                  </a:cubicBezTo>
                  <a:cubicBezTo>
                    <a:pt x="376" y="2571"/>
                    <a:pt x="376" y="2571"/>
                    <a:pt x="376" y="2571"/>
                  </a:cubicBezTo>
                  <a:cubicBezTo>
                    <a:pt x="376" y="2504"/>
                    <a:pt x="354" y="2482"/>
                    <a:pt x="310" y="2415"/>
                  </a:cubicBezTo>
                  <a:cubicBezTo>
                    <a:pt x="244" y="2349"/>
                    <a:pt x="244" y="2260"/>
                    <a:pt x="244" y="2171"/>
                  </a:cubicBezTo>
                  <a:lnTo>
                    <a:pt x="244" y="2171"/>
                  </a:lnTo>
                  <a:cubicBezTo>
                    <a:pt x="244" y="2149"/>
                    <a:pt x="244" y="2149"/>
                    <a:pt x="244" y="2149"/>
                  </a:cubicBezTo>
                  <a:lnTo>
                    <a:pt x="244" y="2149"/>
                  </a:lnTo>
                  <a:cubicBezTo>
                    <a:pt x="266" y="1972"/>
                    <a:pt x="443" y="1817"/>
                    <a:pt x="665" y="1817"/>
                  </a:cubicBezTo>
                  <a:cubicBezTo>
                    <a:pt x="886" y="1817"/>
                    <a:pt x="1085" y="1994"/>
                    <a:pt x="1085" y="2194"/>
                  </a:cubicBezTo>
                  <a:lnTo>
                    <a:pt x="1085" y="2194"/>
                  </a:lnTo>
                  <a:cubicBezTo>
                    <a:pt x="1085" y="2282"/>
                    <a:pt x="1063" y="2349"/>
                    <a:pt x="1019" y="2415"/>
                  </a:cubicBezTo>
                  <a:cubicBezTo>
                    <a:pt x="975" y="2460"/>
                    <a:pt x="953" y="2504"/>
                    <a:pt x="931" y="2549"/>
                  </a:cubicBezTo>
                  <a:cubicBezTo>
                    <a:pt x="908" y="2637"/>
                    <a:pt x="908" y="2637"/>
                    <a:pt x="908" y="2637"/>
                  </a:cubicBezTo>
                  <a:lnTo>
                    <a:pt x="908" y="2637"/>
                  </a:lnTo>
                  <a:cubicBezTo>
                    <a:pt x="908" y="2726"/>
                    <a:pt x="908" y="2726"/>
                    <a:pt x="908" y="2726"/>
                  </a:cubicBezTo>
                  <a:cubicBezTo>
                    <a:pt x="3080" y="2726"/>
                    <a:pt x="3080" y="2726"/>
                    <a:pt x="3080" y="2726"/>
                  </a:cubicBezTo>
                  <a:cubicBezTo>
                    <a:pt x="3124" y="2017"/>
                    <a:pt x="3036" y="997"/>
                    <a:pt x="2393" y="0"/>
                  </a:cubicBezTo>
                </a:path>
              </a:pathLst>
            </a:custGeom>
            <a:solidFill>
              <a:srgbClr val="84CBC5"/>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微軟正黑體" pitchFamily="34" charset="-120"/>
                <a:ea typeface="微軟正黑體" pitchFamily="34" charset="-120"/>
              </a:endParaRPr>
            </a:p>
          </p:txBody>
        </p:sp>
        <p:sp>
          <p:nvSpPr>
            <p:cNvPr id="23" name="Freeform 4"/>
            <p:cNvSpPr>
              <a:spLocks noChangeArrowheads="1"/>
            </p:cNvSpPr>
            <p:nvPr/>
          </p:nvSpPr>
          <p:spPr bwMode="auto">
            <a:xfrm>
              <a:off x="1765812" y="2985944"/>
              <a:ext cx="1128182" cy="683109"/>
            </a:xfrm>
            <a:custGeom>
              <a:avLst/>
              <a:gdLst>
                <a:gd name="T0" fmla="*/ 4499 w 4500"/>
                <a:gd name="T1" fmla="*/ 0 h 2727"/>
                <a:gd name="T2" fmla="*/ 4499 w 4500"/>
                <a:gd name="T3" fmla="*/ 0 h 2727"/>
                <a:gd name="T4" fmla="*/ 0 w 4500"/>
                <a:gd name="T5" fmla="*/ 0 h 2727"/>
                <a:gd name="T6" fmla="*/ 0 w 4500"/>
                <a:gd name="T7" fmla="*/ 2726 h 2727"/>
                <a:gd name="T8" fmla="*/ 399 w 4500"/>
                <a:gd name="T9" fmla="*/ 2726 h 2727"/>
                <a:gd name="T10" fmla="*/ 399 w 4500"/>
                <a:gd name="T11" fmla="*/ 2593 h 2727"/>
                <a:gd name="T12" fmla="*/ 377 w 4500"/>
                <a:gd name="T13" fmla="*/ 2504 h 2727"/>
                <a:gd name="T14" fmla="*/ 311 w 4500"/>
                <a:gd name="T15" fmla="*/ 2349 h 2727"/>
                <a:gd name="T16" fmla="*/ 244 w 4500"/>
                <a:gd name="T17" fmla="*/ 2105 h 2727"/>
                <a:gd name="T18" fmla="*/ 244 w 4500"/>
                <a:gd name="T19" fmla="*/ 2105 h 2727"/>
                <a:gd name="T20" fmla="*/ 244 w 4500"/>
                <a:gd name="T21" fmla="*/ 2105 h 2727"/>
                <a:gd name="T22" fmla="*/ 244 w 4500"/>
                <a:gd name="T23" fmla="*/ 2105 h 2727"/>
                <a:gd name="T24" fmla="*/ 665 w 4500"/>
                <a:gd name="T25" fmla="*/ 1773 h 2727"/>
                <a:gd name="T26" fmla="*/ 1086 w 4500"/>
                <a:gd name="T27" fmla="*/ 2128 h 2727"/>
                <a:gd name="T28" fmla="*/ 1086 w 4500"/>
                <a:gd name="T29" fmla="*/ 2128 h 2727"/>
                <a:gd name="T30" fmla="*/ 997 w 4500"/>
                <a:gd name="T31" fmla="*/ 2349 h 2727"/>
                <a:gd name="T32" fmla="*/ 931 w 4500"/>
                <a:gd name="T33" fmla="*/ 2481 h 2727"/>
                <a:gd name="T34" fmla="*/ 908 w 4500"/>
                <a:gd name="T35" fmla="*/ 2593 h 2727"/>
                <a:gd name="T36" fmla="*/ 908 w 4500"/>
                <a:gd name="T37" fmla="*/ 2593 h 2727"/>
                <a:gd name="T38" fmla="*/ 908 w 4500"/>
                <a:gd name="T39" fmla="*/ 2726 h 2727"/>
                <a:gd name="T40" fmla="*/ 4499 w 4500"/>
                <a:gd name="T41" fmla="*/ 2726 h 2727"/>
                <a:gd name="T42" fmla="*/ 4499 w 4500"/>
                <a:gd name="T43"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00" h="2727">
                  <a:moveTo>
                    <a:pt x="4499" y="0"/>
                  </a:moveTo>
                  <a:lnTo>
                    <a:pt x="4499" y="0"/>
                  </a:lnTo>
                  <a:cubicBezTo>
                    <a:pt x="0" y="0"/>
                    <a:pt x="0" y="0"/>
                    <a:pt x="0" y="0"/>
                  </a:cubicBezTo>
                  <a:cubicBezTo>
                    <a:pt x="0" y="2726"/>
                    <a:pt x="0" y="2726"/>
                    <a:pt x="0" y="2726"/>
                  </a:cubicBezTo>
                  <a:cubicBezTo>
                    <a:pt x="399" y="2726"/>
                    <a:pt x="399" y="2726"/>
                    <a:pt x="399" y="2726"/>
                  </a:cubicBezTo>
                  <a:cubicBezTo>
                    <a:pt x="399" y="2593"/>
                    <a:pt x="399" y="2593"/>
                    <a:pt x="399" y="2593"/>
                  </a:cubicBezTo>
                  <a:cubicBezTo>
                    <a:pt x="377" y="2504"/>
                    <a:pt x="377" y="2504"/>
                    <a:pt x="377" y="2504"/>
                  </a:cubicBezTo>
                  <a:cubicBezTo>
                    <a:pt x="355" y="2437"/>
                    <a:pt x="355" y="2416"/>
                    <a:pt x="311" y="2349"/>
                  </a:cubicBezTo>
                  <a:cubicBezTo>
                    <a:pt x="244" y="2282"/>
                    <a:pt x="222" y="2216"/>
                    <a:pt x="244" y="2105"/>
                  </a:cubicBezTo>
                  <a:lnTo>
                    <a:pt x="244" y="2105"/>
                  </a:lnTo>
                  <a:lnTo>
                    <a:pt x="244" y="2105"/>
                  </a:lnTo>
                  <a:lnTo>
                    <a:pt x="244" y="2105"/>
                  </a:lnTo>
                  <a:cubicBezTo>
                    <a:pt x="244" y="1906"/>
                    <a:pt x="443" y="1773"/>
                    <a:pt x="665" y="1773"/>
                  </a:cubicBezTo>
                  <a:cubicBezTo>
                    <a:pt x="886" y="1773"/>
                    <a:pt x="1086" y="1928"/>
                    <a:pt x="1086" y="2128"/>
                  </a:cubicBezTo>
                  <a:lnTo>
                    <a:pt x="1086" y="2128"/>
                  </a:lnTo>
                  <a:cubicBezTo>
                    <a:pt x="1086" y="2216"/>
                    <a:pt x="1064" y="2282"/>
                    <a:pt x="997" y="2349"/>
                  </a:cubicBezTo>
                  <a:cubicBezTo>
                    <a:pt x="975" y="2416"/>
                    <a:pt x="953" y="2437"/>
                    <a:pt x="931" y="2481"/>
                  </a:cubicBezTo>
                  <a:cubicBezTo>
                    <a:pt x="908" y="2593"/>
                    <a:pt x="908" y="2593"/>
                    <a:pt x="908" y="2593"/>
                  </a:cubicBezTo>
                  <a:lnTo>
                    <a:pt x="908" y="2593"/>
                  </a:lnTo>
                  <a:cubicBezTo>
                    <a:pt x="908" y="2726"/>
                    <a:pt x="908" y="2726"/>
                    <a:pt x="908" y="2726"/>
                  </a:cubicBezTo>
                  <a:cubicBezTo>
                    <a:pt x="4499" y="2726"/>
                    <a:pt x="4499" y="2726"/>
                    <a:pt x="4499" y="2726"/>
                  </a:cubicBezTo>
                  <a:lnTo>
                    <a:pt x="4499" y="0"/>
                  </a:lnTo>
                </a:path>
              </a:pathLst>
            </a:custGeom>
            <a:solidFill>
              <a:srgbClr val="F8D35E"/>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微軟正黑體" pitchFamily="34" charset="-120"/>
                <a:ea typeface="微軟正黑體" pitchFamily="34" charset="-120"/>
              </a:endParaRPr>
            </a:p>
          </p:txBody>
        </p:sp>
        <p:sp>
          <p:nvSpPr>
            <p:cNvPr id="24" name="Freeform 5"/>
            <p:cNvSpPr>
              <a:spLocks noChangeArrowheads="1"/>
            </p:cNvSpPr>
            <p:nvPr/>
          </p:nvSpPr>
          <p:spPr bwMode="auto">
            <a:xfrm>
              <a:off x="1136953" y="3781982"/>
              <a:ext cx="1117110" cy="683109"/>
            </a:xfrm>
            <a:custGeom>
              <a:avLst/>
              <a:gdLst>
                <a:gd name="T0" fmla="*/ 1751 w 4456"/>
                <a:gd name="T1" fmla="*/ 0 h 2727"/>
                <a:gd name="T2" fmla="*/ 1751 w 4456"/>
                <a:gd name="T3" fmla="*/ 0 h 2727"/>
                <a:gd name="T4" fmla="*/ 1751 w 4456"/>
                <a:gd name="T5" fmla="*/ 112 h 2727"/>
                <a:gd name="T6" fmla="*/ 1773 w 4456"/>
                <a:gd name="T7" fmla="*/ 200 h 2727"/>
                <a:gd name="T8" fmla="*/ 1840 w 4456"/>
                <a:gd name="T9" fmla="*/ 333 h 2727"/>
                <a:gd name="T10" fmla="*/ 1906 w 4456"/>
                <a:gd name="T11" fmla="*/ 577 h 2727"/>
                <a:gd name="T12" fmla="*/ 1906 w 4456"/>
                <a:gd name="T13" fmla="*/ 577 h 2727"/>
                <a:gd name="T14" fmla="*/ 1906 w 4456"/>
                <a:gd name="T15" fmla="*/ 599 h 2727"/>
                <a:gd name="T16" fmla="*/ 1906 w 4456"/>
                <a:gd name="T17" fmla="*/ 599 h 2727"/>
                <a:gd name="T18" fmla="*/ 1486 w 4456"/>
                <a:gd name="T19" fmla="*/ 931 h 2727"/>
                <a:gd name="T20" fmla="*/ 1064 w 4456"/>
                <a:gd name="T21" fmla="*/ 554 h 2727"/>
                <a:gd name="T22" fmla="*/ 1064 w 4456"/>
                <a:gd name="T23" fmla="*/ 554 h 2727"/>
                <a:gd name="T24" fmla="*/ 1131 w 4456"/>
                <a:gd name="T25" fmla="*/ 333 h 2727"/>
                <a:gd name="T26" fmla="*/ 1220 w 4456"/>
                <a:gd name="T27" fmla="*/ 200 h 2727"/>
                <a:gd name="T28" fmla="*/ 1242 w 4456"/>
                <a:gd name="T29" fmla="*/ 112 h 2727"/>
                <a:gd name="T30" fmla="*/ 1242 w 4456"/>
                <a:gd name="T31" fmla="*/ 112 h 2727"/>
                <a:gd name="T32" fmla="*/ 1242 w 4456"/>
                <a:gd name="T33" fmla="*/ 0 h 2727"/>
                <a:gd name="T34" fmla="*/ 0 w 4456"/>
                <a:gd name="T35" fmla="*/ 0 h 2727"/>
                <a:gd name="T36" fmla="*/ 1220 w 4456"/>
                <a:gd name="T37" fmla="*/ 1552 h 2727"/>
                <a:gd name="T38" fmla="*/ 1374 w 4456"/>
                <a:gd name="T39" fmla="*/ 2726 h 2727"/>
                <a:gd name="T40" fmla="*/ 4455 w 4456"/>
                <a:gd name="T41" fmla="*/ 2726 h 2727"/>
                <a:gd name="T42" fmla="*/ 4455 w 4456"/>
                <a:gd name="T43" fmla="*/ 0 h 2727"/>
                <a:gd name="T44" fmla="*/ 1751 w 4456"/>
                <a:gd name="T45"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6" h="2727">
                  <a:moveTo>
                    <a:pt x="1751" y="0"/>
                  </a:moveTo>
                  <a:lnTo>
                    <a:pt x="1751" y="0"/>
                  </a:lnTo>
                  <a:cubicBezTo>
                    <a:pt x="1751" y="112"/>
                    <a:pt x="1751" y="112"/>
                    <a:pt x="1751" y="112"/>
                  </a:cubicBezTo>
                  <a:cubicBezTo>
                    <a:pt x="1773" y="200"/>
                    <a:pt x="1773" y="200"/>
                    <a:pt x="1773" y="200"/>
                  </a:cubicBezTo>
                  <a:cubicBezTo>
                    <a:pt x="1795" y="244"/>
                    <a:pt x="1795" y="266"/>
                    <a:pt x="1840" y="333"/>
                  </a:cubicBezTo>
                  <a:cubicBezTo>
                    <a:pt x="1906" y="399"/>
                    <a:pt x="1929" y="488"/>
                    <a:pt x="1906" y="577"/>
                  </a:cubicBezTo>
                  <a:lnTo>
                    <a:pt x="1906" y="577"/>
                  </a:lnTo>
                  <a:cubicBezTo>
                    <a:pt x="1906" y="599"/>
                    <a:pt x="1906" y="599"/>
                    <a:pt x="1906" y="599"/>
                  </a:cubicBezTo>
                  <a:lnTo>
                    <a:pt x="1906" y="599"/>
                  </a:lnTo>
                  <a:cubicBezTo>
                    <a:pt x="1884" y="776"/>
                    <a:pt x="1707" y="931"/>
                    <a:pt x="1486" y="931"/>
                  </a:cubicBezTo>
                  <a:cubicBezTo>
                    <a:pt x="1264" y="931"/>
                    <a:pt x="1064" y="754"/>
                    <a:pt x="1064" y="554"/>
                  </a:cubicBezTo>
                  <a:lnTo>
                    <a:pt x="1064" y="554"/>
                  </a:lnTo>
                  <a:cubicBezTo>
                    <a:pt x="1064" y="466"/>
                    <a:pt x="1086" y="399"/>
                    <a:pt x="1131" y="333"/>
                  </a:cubicBezTo>
                  <a:cubicBezTo>
                    <a:pt x="1175" y="289"/>
                    <a:pt x="1197" y="244"/>
                    <a:pt x="1220" y="200"/>
                  </a:cubicBezTo>
                  <a:cubicBezTo>
                    <a:pt x="1242" y="112"/>
                    <a:pt x="1242" y="112"/>
                    <a:pt x="1242" y="112"/>
                  </a:cubicBezTo>
                  <a:lnTo>
                    <a:pt x="1242" y="112"/>
                  </a:lnTo>
                  <a:cubicBezTo>
                    <a:pt x="1242" y="0"/>
                    <a:pt x="1242" y="0"/>
                    <a:pt x="1242" y="0"/>
                  </a:cubicBezTo>
                  <a:cubicBezTo>
                    <a:pt x="0" y="0"/>
                    <a:pt x="0" y="0"/>
                    <a:pt x="0" y="0"/>
                  </a:cubicBezTo>
                  <a:cubicBezTo>
                    <a:pt x="311" y="532"/>
                    <a:pt x="710" y="1042"/>
                    <a:pt x="1220" y="1552"/>
                  </a:cubicBezTo>
                  <a:cubicBezTo>
                    <a:pt x="1397" y="1729"/>
                    <a:pt x="1419" y="2217"/>
                    <a:pt x="1374" y="2726"/>
                  </a:cubicBezTo>
                  <a:cubicBezTo>
                    <a:pt x="4455" y="2726"/>
                    <a:pt x="4455" y="2726"/>
                    <a:pt x="4455" y="2726"/>
                  </a:cubicBezTo>
                  <a:cubicBezTo>
                    <a:pt x="4455" y="0"/>
                    <a:pt x="4455" y="0"/>
                    <a:pt x="4455" y="0"/>
                  </a:cubicBezTo>
                  <a:lnTo>
                    <a:pt x="1751" y="0"/>
                  </a:lnTo>
                </a:path>
              </a:pathLst>
            </a:custGeom>
            <a:solidFill>
              <a:srgbClr val="F47264"/>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微軟正黑體" pitchFamily="34" charset="-120"/>
                <a:ea typeface="微軟正黑體" pitchFamily="34" charset="-120"/>
              </a:endParaRPr>
            </a:p>
          </p:txBody>
        </p:sp>
        <p:sp>
          <p:nvSpPr>
            <p:cNvPr id="25" name="Freeform 6"/>
            <p:cNvSpPr>
              <a:spLocks noChangeArrowheads="1"/>
            </p:cNvSpPr>
            <p:nvPr/>
          </p:nvSpPr>
          <p:spPr bwMode="auto">
            <a:xfrm>
              <a:off x="1765812" y="1472476"/>
              <a:ext cx="1763684" cy="605609"/>
            </a:xfrm>
            <a:custGeom>
              <a:avLst/>
              <a:gdLst>
                <a:gd name="T0" fmla="*/ 4965 w 7027"/>
                <a:gd name="T1" fmla="*/ 909 h 2418"/>
                <a:gd name="T2" fmla="*/ 4965 w 7027"/>
                <a:gd name="T3" fmla="*/ 909 h 2418"/>
                <a:gd name="T4" fmla="*/ 0 w 7027"/>
                <a:gd name="T5" fmla="*/ 842 h 2418"/>
                <a:gd name="T6" fmla="*/ 0 w 7027"/>
                <a:gd name="T7" fmla="*/ 2417 h 2418"/>
                <a:gd name="T8" fmla="*/ 3790 w 7027"/>
                <a:gd name="T9" fmla="*/ 2417 h 2418"/>
                <a:gd name="T10" fmla="*/ 3790 w 7027"/>
                <a:gd name="T11" fmla="*/ 2151 h 2418"/>
                <a:gd name="T12" fmla="*/ 3768 w 7027"/>
                <a:gd name="T13" fmla="*/ 2062 h 2418"/>
                <a:gd name="T14" fmla="*/ 3679 w 7027"/>
                <a:gd name="T15" fmla="*/ 1929 h 2418"/>
                <a:gd name="T16" fmla="*/ 3613 w 7027"/>
                <a:gd name="T17" fmla="*/ 1686 h 2418"/>
                <a:gd name="T18" fmla="*/ 3613 w 7027"/>
                <a:gd name="T19" fmla="*/ 1663 h 2418"/>
                <a:gd name="T20" fmla="*/ 3613 w 7027"/>
                <a:gd name="T21" fmla="*/ 1663 h 2418"/>
                <a:gd name="T22" fmla="*/ 4034 w 7027"/>
                <a:gd name="T23" fmla="*/ 1330 h 2418"/>
                <a:gd name="T24" fmla="*/ 4454 w 7027"/>
                <a:gd name="T25" fmla="*/ 1686 h 2418"/>
                <a:gd name="T26" fmla="*/ 4454 w 7027"/>
                <a:gd name="T27" fmla="*/ 1686 h 2418"/>
                <a:gd name="T28" fmla="*/ 4388 w 7027"/>
                <a:gd name="T29" fmla="*/ 1929 h 2418"/>
                <a:gd name="T30" fmla="*/ 4322 w 7027"/>
                <a:gd name="T31" fmla="*/ 2040 h 2418"/>
                <a:gd name="T32" fmla="*/ 4300 w 7027"/>
                <a:gd name="T33" fmla="*/ 2151 h 2418"/>
                <a:gd name="T34" fmla="*/ 4277 w 7027"/>
                <a:gd name="T35" fmla="*/ 2151 h 2418"/>
                <a:gd name="T36" fmla="*/ 4277 w 7027"/>
                <a:gd name="T37" fmla="*/ 2417 h 2418"/>
                <a:gd name="T38" fmla="*/ 7026 w 7027"/>
                <a:gd name="T39" fmla="*/ 2417 h 2418"/>
                <a:gd name="T40" fmla="*/ 4965 w 7027"/>
                <a:gd name="T41" fmla="*/ 909 h 2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27" h="2418">
                  <a:moveTo>
                    <a:pt x="4965" y="909"/>
                  </a:moveTo>
                  <a:lnTo>
                    <a:pt x="4965" y="909"/>
                  </a:lnTo>
                  <a:cubicBezTo>
                    <a:pt x="2970" y="0"/>
                    <a:pt x="1286" y="200"/>
                    <a:pt x="0" y="842"/>
                  </a:cubicBezTo>
                  <a:cubicBezTo>
                    <a:pt x="0" y="2417"/>
                    <a:pt x="0" y="2417"/>
                    <a:pt x="0" y="2417"/>
                  </a:cubicBezTo>
                  <a:cubicBezTo>
                    <a:pt x="3790" y="2417"/>
                    <a:pt x="3790" y="2417"/>
                    <a:pt x="3790" y="2417"/>
                  </a:cubicBezTo>
                  <a:cubicBezTo>
                    <a:pt x="3790" y="2151"/>
                    <a:pt x="3790" y="2151"/>
                    <a:pt x="3790" y="2151"/>
                  </a:cubicBezTo>
                  <a:cubicBezTo>
                    <a:pt x="3768" y="2062"/>
                    <a:pt x="3768" y="2062"/>
                    <a:pt x="3768" y="2062"/>
                  </a:cubicBezTo>
                  <a:cubicBezTo>
                    <a:pt x="3745" y="1995"/>
                    <a:pt x="3723" y="1973"/>
                    <a:pt x="3679" y="1929"/>
                  </a:cubicBezTo>
                  <a:cubicBezTo>
                    <a:pt x="3635" y="1840"/>
                    <a:pt x="3613" y="1774"/>
                    <a:pt x="3613" y="1686"/>
                  </a:cubicBezTo>
                  <a:cubicBezTo>
                    <a:pt x="3613" y="1663"/>
                    <a:pt x="3613" y="1663"/>
                    <a:pt x="3613" y="1663"/>
                  </a:cubicBezTo>
                  <a:lnTo>
                    <a:pt x="3613" y="1663"/>
                  </a:lnTo>
                  <a:cubicBezTo>
                    <a:pt x="3635" y="1486"/>
                    <a:pt x="3812" y="1330"/>
                    <a:pt x="4034" y="1330"/>
                  </a:cubicBezTo>
                  <a:cubicBezTo>
                    <a:pt x="4277" y="1330"/>
                    <a:pt x="4454" y="1486"/>
                    <a:pt x="4454" y="1686"/>
                  </a:cubicBezTo>
                  <a:lnTo>
                    <a:pt x="4454" y="1686"/>
                  </a:lnTo>
                  <a:cubicBezTo>
                    <a:pt x="4454" y="1774"/>
                    <a:pt x="4432" y="1863"/>
                    <a:pt x="4388" y="1929"/>
                  </a:cubicBezTo>
                  <a:cubicBezTo>
                    <a:pt x="4343" y="1973"/>
                    <a:pt x="4322" y="1995"/>
                    <a:pt x="4322" y="2040"/>
                  </a:cubicBezTo>
                  <a:cubicBezTo>
                    <a:pt x="4300" y="2151"/>
                    <a:pt x="4300" y="2151"/>
                    <a:pt x="4300" y="2151"/>
                  </a:cubicBezTo>
                  <a:cubicBezTo>
                    <a:pt x="4277" y="2151"/>
                    <a:pt x="4277" y="2151"/>
                    <a:pt x="4277" y="2151"/>
                  </a:cubicBezTo>
                  <a:cubicBezTo>
                    <a:pt x="4277" y="2417"/>
                    <a:pt x="4277" y="2417"/>
                    <a:pt x="4277" y="2417"/>
                  </a:cubicBezTo>
                  <a:cubicBezTo>
                    <a:pt x="7026" y="2417"/>
                    <a:pt x="7026" y="2417"/>
                    <a:pt x="7026" y="2417"/>
                  </a:cubicBezTo>
                  <a:cubicBezTo>
                    <a:pt x="6560" y="1863"/>
                    <a:pt x="5896" y="1352"/>
                    <a:pt x="4965" y="909"/>
                  </a:cubicBezTo>
                </a:path>
              </a:pathLst>
            </a:custGeom>
            <a:solidFill>
              <a:srgbClr val="1B6AA3"/>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微軟正黑體" pitchFamily="34" charset="-120"/>
                <a:ea typeface="微軟正黑體" pitchFamily="34" charset="-120"/>
              </a:endParaRPr>
            </a:p>
          </p:txBody>
        </p:sp>
        <p:sp>
          <p:nvSpPr>
            <p:cNvPr id="26" name="Freeform 7"/>
            <p:cNvSpPr>
              <a:spLocks noChangeArrowheads="1"/>
            </p:cNvSpPr>
            <p:nvPr/>
          </p:nvSpPr>
          <p:spPr bwMode="auto">
            <a:xfrm>
              <a:off x="1765812" y="2189906"/>
              <a:ext cx="1128182" cy="683109"/>
            </a:xfrm>
            <a:custGeom>
              <a:avLst/>
              <a:gdLst>
                <a:gd name="T0" fmla="*/ 0 w 4500"/>
                <a:gd name="T1" fmla="*/ 0 h 2727"/>
                <a:gd name="T2" fmla="*/ 0 w 4500"/>
                <a:gd name="T3" fmla="*/ 0 h 2727"/>
                <a:gd name="T4" fmla="*/ 0 w 4500"/>
                <a:gd name="T5" fmla="*/ 2726 h 2727"/>
                <a:gd name="T6" fmla="*/ 3479 w 4500"/>
                <a:gd name="T7" fmla="*/ 2726 h 2727"/>
                <a:gd name="T8" fmla="*/ 3479 w 4500"/>
                <a:gd name="T9" fmla="*/ 2460 h 2727"/>
                <a:gd name="T10" fmla="*/ 3457 w 4500"/>
                <a:gd name="T11" fmla="*/ 2371 h 2727"/>
                <a:gd name="T12" fmla="*/ 3391 w 4500"/>
                <a:gd name="T13" fmla="*/ 2238 h 2727"/>
                <a:gd name="T14" fmla="*/ 3324 w 4500"/>
                <a:gd name="T15" fmla="*/ 1972 h 2727"/>
                <a:gd name="T16" fmla="*/ 3324 w 4500"/>
                <a:gd name="T17" fmla="*/ 1972 h 2727"/>
                <a:gd name="T18" fmla="*/ 3324 w 4500"/>
                <a:gd name="T19" fmla="*/ 1972 h 2727"/>
                <a:gd name="T20" fmla="*/ 3324 w 4500"/>
                <a:gd name="T21" fmla="*/ 1972 h 2727"/>
                <a:gd name="T22" fmla="*/ 3745 w 4500"/>
                <a:gd name="T23" fmla="*/ 1640 h 2727"/>
                <a:gd name="T24" fmla="*/ 4166 w 4500"/>
                <a:gd name="T25" fmla="*/ 1994 h 2727"/>
                <a:gd name="T26" fmla="*/ 4166 w 4500"/>
                <a:gd name="T27" fmla="*/ 1994 h 2727"/>
                <a:gd name="T28" fmla="*/ 4100 w 4500"/>
                <a:gd name="T29" fmla="*/ 2238 h 2727"/>
                <a:gd name="T30" fmla="*/ 4011 w 4500"/>
                <a:gd name="T31" fmla="*/ 2349 h 2727"/>
                <a:gd name="T32" fmla="*/ 3989 w 4500"/>
                <a:gd name="T33" fmla="*/ 2460 h 2727"/>
                <a:gd name="T34" fmla="*/ 3989 w 4500"/>
                <a:gd name="T35" fmla="*/ 2460 h 2727"/>
                <a:gd name="T36" fmla="*/ 3989 w 4500"/>
                <a:gd name="T37" fmla="*/ 2726 h 2727"/>
                <a:gd name="T38" fmla="*/ 4499 w 4500"/>
                <a:gd name="T39" fmla="*/ 2726 h 2727"/>
                <a:gd name="T40" fmla="*/ 4499 w 4500"/>
                <a:gd name="T41" fmla="*/ 0 h 2727"/>
                <a:gd name="T42" fmla="*/ 0 w 4500"/>
                <a:gd name="T43"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00" h="2727">
                  <a:moveTo>
                    <a:pt x="0" y="0"/>
                  </a:moveTo>
                  <a:lnTo>
                    <a:pt x="0" y="0"/>
                  </a:lnTo>
                  <a:cubicBezTo>
                    <a:pt x="0" y="2726"/>
                    <a:pt x="0" y="2726"/>
                    <a:pt x="0" y="2726"/>
                  </a:cubicBezTo>
                  <a:cubicBezTo>
                    <a:pt x="3479" y="2726"/>
                    <a:pt x="3479" y="2726"/>
                    <a:pt x="3479" y="2726"/>
                  </a:cubicBezTo>
                  <a:cubicBezTo>
                    <a:pt x="3479" y="2460"/>
                    <a:pt x="3479" y="2460"/>
                    <a:pt x="3479" y="2460"/>
                  </a:cubicBezTo>
                  <a:cubicBezTo>
                    <a:pt x="3457" y="2371"/>
                    <a:pt x="3457" y="2371"/>
                    <a:pt x="3457" y="2371"/>
                  </a:cubicBezTo>
                  <a:cubicBezTo>
                    <a:pt x="3435" y="2305"/>
                    <a:pt x="3435" y="2282"/>
                    <a:pt x="3391" y="2238"/>
                  </a:cubicBezTo>
                  <a:cubicBezTo>
                    <a:pt x="3324" y="2149"/>
                    <a:pt x="3302" y="2083"/>
                    <a:pt x="3324" y="1972"/>
                  </a:cubicBezTo>
                  <a:lnTo>
                    <a:pt x="3324" y="1972"/>
                  </a:lnTo>
                  <a:lnTo>
                    <a:pt x="3324" y="1972"/>
                  </a:lnTo>
                  <a:lnTo>
                    <a:pt x="3324" y="1972"/>
                  </a:lnTo>
                  <a:cubicBezTo>
                    <a:pt x="3347" y="1795"/>
                    <a:pt x="3524" y="1640"/>
                    <a:pt x="3745" y="1640"/>
                  </a:cubicBezTo>
                  <a:cubicBezTo>
                    <a:pt x="3967" y="1640"/>
                    <a:pt x="4166" y="1795"/>
                    <a:pt x="4166" y="1994"/>
                  </a:cubicBezTo>
                  <a:lnTo>
                    <a:pt x="4166" y="1994"/>
                  </a:lnTo>
                  <a:cubicBezTo>
                    <a:pt x="4166" y="2083"/>
                    <a:pt x="4144" y="2171"/>
                    <a:pt x="4100" y="2238"/>
                  </a:cubicBezTo>
                  <a:cubicBezTo>
                    <a:pt x="4056" y="2282"/>
                    <a:pt x="4034" y="2305"/>
                    <a:pt x="4011" y="2349"/>
                  </a:cubicBezTo>
                  <a:cubicBezTo>
                    <a:pt x="3989" y="2460"/>
                    <a:pt x="3989" y="2460"/>
                    <a:pt x="3989" y="2460"/>
                  </a:cubicBezTo>
                  <a:lnTo>
                    <a:pt x="3989" y="2460"/>
                  </a:lnTo>
                  <a:cubicBezTo>
                    <a:pt x="3989" y="2726"/>
                    <a:pt x="3989" y="2726"/>
                    <a:pt x="3989" y="2726"/>
                  </a:cubicBezTo>
                  <a:cubicBezTo>
                    <a:pt x="4499" y="2726"/>
                    <a:pt x="4499" y="2726"/>
                    <a:pt x="4499" y="2726"/>
                  </a:cubicBezTo>
                  <a:cubicBezTo>
                    <a:pt x="4499" y="0"/>
                    <a:pt x="4499" y="0"/>
                    <a:pt x="4499" y="0"/>
                  </a:cubicBezTo>
                  <a:lnTo>
                    <a:pt x="0" y="0"/>
                  </a:lnTo>
                </a:path>
              </a:pathLst>
            </a:custGeom>
            <a:solidFill>
              <a:srgbClr val="84CBC5"/>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微軟正黑體" pitchFamily="34" charset="-120"/>
                <a:ea typeface="微軟正黑體" pitchFamily="34" charset="-120"/>
              </a:endParaRPr>
            </a:p>
          </p:txBody>
        </p:sp>
        <p:sp>
          <p:nvSpPr>
            <p:cNvPr id="27" name="Freeform 8"/>
            <p:cNvSpPr>
              <a:spLocks noChangeArrowheads="1"/>
            </p:cNvSpPr>
            <p:nvPr/>
          </p:nvSpPr>
          <p:spPr bwMode="auto">
            <a:xfrm>
              <a:off x="2372528" y="3781982"/>
              <a:ext cx="1651862" cy="683109"/>
            </a:xfrm>
            <a:custGeom>
              <a:avLst/>
              <a:gdLst>
                <a:gd name="T0" fmla="*/ 6582 w 6583"/>
                <a:gd name="T1" fmla="*/ 0 h 2727"/>
                <a:gd name="T2" fmla="*/ 6582 w 6583"/>
                <a:gd name="T3" fmla="*/ 0 h 2727"/>
                <a:gd name="T4" fmla="*/ 0 w 6583"/>
                <a:gd name="T5" fmla="*/ 0 h 2727"/>
                <a:gd name="T6" fmla="*/ 0 w 6583"/>
                <a:gd name="T7" fmla="*/ 2726 h 2727"/>
                <a:gd name="T8" fmla="*/ 4832 w 6583"/>
                <a:gd name="T9" fmla="*/ 2726 h 2727"/>
                <a:gd name="T10" fmla="*/ 4832 w 6583"/>
                <a:gd name="T11" fmla="*/ 2726 h 2727"/>
                <a:gd name="T12" fmla="*/ 5098 w 6583"/>
                <a:gd name="T13" fmla="*/ 2726 h 2727"/>
                <a:gd name="T14" fmla="*/ 5098 w 6583"/>
                <a:gd name="T15" fmla="*/ 2305 h 2727"/>
                <a:gd name="T16" fmla="*/ 5452 w 6583"/>
                <a:gd name="T17" fmla="*/ 1995 h 2727"/>
                <a:gd name="T18" fmla="*/ 5342 w 6583"/>
                <a:gd name="T19" fmla="*/ 1662 h 2727"/>
                <a:gd name="T20" fmla="*/ 5541 w 6583"/>
                <a:gd name="T21" fmla="*/ 1264 h 2727"/>
                <a:gd name="T22" fmla="*/ 5407 w 6583"/>
                <a:gd name="T23" fmla="*/ 864 h 2727"/>
                <a:gd name="T24" fmla="*/ 5519 w 6583"/>
                <a:gd name="T25" fmla="*/ 532 h 2727"/>
                <a:gd name="T26" fmla="*/ 5585 w 6583"/>
                <a:gd name="T27" fmla="*/ 399 h 2727"/>
                <a:gd name="T28" fmla="*/ 6582 w 6583"/>
                <a:gd name="T29"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83" h="2727">
                  <a:moveTo>
                    <a:pt x="6582" y="0"/>
                  </a:moveTo>
                  <a:lnTo>
                    <a:pt x="6582" y="0"/>
                  </a:lnTo>
                  <a:cubicBezTo>
                    <a:pt x="0" y="0"/>
                    <a:pt x="0" y="0"/>
                    <a:pt x="0" y="0"/>
                  </a:cubicBezTo>
                  <a:cubicBezTo>
                    <a:pt x="0" y="2726"/>
                    <a:pt x="0" y="2726"/>
                    <a:pt x="0" y="2726"/>
                  </a:cubicBezTo>
                  <a:cubicBezTo>
                    <a:pt x="4832" y="2726"/>
                    <a:pt x="4832" y="2726"/>
                    <a:pt x="4832" y="2726"/>
                  </a:cubicBezTo>
                  <a:lnTo>
                    <a:pt x="4832" y="2726"/>
                  </a:lnTo>
                  <a:cubicBezTo>
                    <a:pt x="5098" y="2726"/>
                    <a:pt x="5098" y="2726"/>
                    <a:pt x="5098" y="2726"/>
                  </a:cubicBezTo>
                  <a:cubicBezTo>
                    <a:pt x="5098" y="2305"/>
                    <a:pt x="5098" y="2305"/>
                    <a:pt x="5098" y="2305"/>
                  </a:cubicBezTo>
                  <a:cubicBezTo>
                    <a:pt x="5098" y="2305"/>
                    <a:pt x="5385" y="2106"/>
                    <a:pt x="5452" y="1995"/>
                  </a:cubicBezTo>
                  <a:cubicBezTo>
                    <a:pt x="5541" y="1751"/>
                    <a:pt x="5342" y="1662"/>
                    <a:pt x="5342" y="1662"/>
                  </a:cubicBezTo>
                  <a:cubicBezTo>
                    <a:pt x="5342" y="1662"/>
                    <a:pt x="5651" y="1463"/>
                    <a:pt x="5541" y="1264"/>
                  </a:cubicBezTo>
                  <a:cubicBezTo>
                    <a:pt x="5496" y="1175"/>
                    <a:pt x="5407" y="864"/>
                    <a:pt x="5407" y="864"/>
                  </a:cubicBezTo>
                  <a:cubicBezTo>
                    <a:pt x="5519" y="532"/>
                    <a:pt x="5519" y="532"/>
                    <a:pt x="5519" y="532"/>
                  </a:cubicBezTo>
                  <a:cubicBezTo>
                    <a:pt x="5585" y="399"/>
                    <a:pt x="5585" y="399"/>
                    <a:pt x="5585" y="399"/>
                  </a:cubicBezTo>
                  <a:lnTo>
                    <a:pt x="6582" y="0"/>
                  </a:lnTo>
                </a:path>
              </a:pathLst>
            </a:custGeom>
            <a:solidFill>
              <a:srgbClr val="F47264"/>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微軟正黑體" pitchFamily="34" charset="-120"/>
                <a:ea typeface="微軟正黑體" pitchFamily="34" charset="-120"/>
              </a:endParaRPr>
            </a:p>
          </p:txBody>
        </p:sp>
        <p:sp>
          <p:nvSpPr>
            <p:cNvPr id="28" name="Freeform 9"/>
            <p:cNvSpPr>
              <a:spLocks noChangeArrowheads="1"/>
            </p:cNvSpPr>
            <p:nvPr/>
          </p:nvSpPr>
          <p:spPr bwMode="auto">
            <a:xfrm>
              <a:off x="925488" y="2985944"/>
              <a:ext cx="722966" cy="683109"/>
            </a:xfrm>
            <a:custGeom>
              <a:avLst/>
              <a:gdLst>
                <a:gd name="T0" fmla="*/ 2881 w 2882"/>
                <a:gd name="T1" fmla="*/ 0 h 2727"/>
                <a:gd name="T2" fmla="*/ 2881 w 2882"/>
                <a:gd name="T3" fmla="*/ 0 h 2727"/>
                <a:gd name="T4" fmla="*/ 22 w 2882"/>
                <a:gd name="T5" fmla="*/ 0 h 2727"/>
                <a:gd name="T6" fmla="*/ 598 w 2882"/>
                <a:gd name="T7" fmla="*/ 2726 h 2727"/>
                <a:gd name="T8" fmla="*/ 2881 w 2882"/>
                <a:gd name="T9" fmla="*/ 2726 h 2727"/>
                <a:gd name="T10" fmla="*/ 2881 w 2882"/>
                <a:gd name="T11" fmla="*/ 0 h 2727"/>
              </a:gdLst>
              <a:ahLst/>
              <a:cxnLst>
                <a:cxn ang="0">
                  <a:pos x="T0" y="T1"/>
                </a:cxn>
                <a:cxn ang="0">
                  <a:pos x="T2" y="T3"/>
                </a:cxn>
                <a:cxn ang="0">
                  <a:pos x="T4" y="T5"/>
                </a:cxn>
                <a:cxn ang="0">
                  <a:pos x="T6" y="T7"/>
                </a:cxn>
                <a:cxn ang="0">
                  <a:pos x="T8" y="T9"/>
                </a:cxn>
                <a:cxn ang="0">
                  <a:pos x="T10" y="T11"/>
                </a:cxn>
              </a:cxnLst>
              <a:rect l="0" t="0" r="r" b="b"/>
              <a:pathLst>
                <a:path w="2882" h="2727">
                  <a:moveTo>
                    <a:pt x="2881" y="0"/>
                  </a:moveTo>
                  <a:lnTo>
                    <a:pt x="2881" y="0"/>
                  </a:lnTo>
                  <a:cubicBezTo>
                    <a:pt x="22" y="0"/>
                    <a:pt x="22" y="0"/>
                    <a:pt x="22" y="0"/>
                  </a:cubicBezTo>
                  <a:cubicBezTo>
                    <a:pt x="0" y="864"/>
                    <a:pt x="133" y="1773"/>
                    <a:pt x="598" y="2726"/>
                  </a:cubicBezTo>
                  <a:cubicBezTo>
                    <a:pt x="2881" y="2726"/>
                    <a:pt x="2881" y="2726"/>
                    <a:pt x="2881" y="2726"/>
                  </a:cubicBezTo>
                  <a:lnTo>
                    <a:pt x="2881" y="0"/>
                  </a:lnTo>
                </a:path>
              </a:pathLst>
            </a:custGeom>
            <a:solidFill>
              <a:srgbClr val="F8D35E"/>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微軟正黑體" pitchFamily="34" charset="-120"/>
                <a:ea typeface="微軟正黑體" pitchFamily="34" charset="-120"/>
              </a:endParaRPr>
            </a:p>
          </p:txBody>
        </p:sp>
        <p:sp>
          <p:nvSpPr>
            <p:cNvPr id="29" name="Freeform 11"/>
            <p:cNvSpPr>
              <a:spLocks noChangeArrowheads="1"/>
            </p:cNvSpPr>
            <p:nvPr/>
          </p:nvSpPr>
          <p:spPr bwMode="auto">
            <a:xfrm>
              <a:off x="1280882" y="1750370"/>
              <a:ext cx="366465" cy="327715"/>
            </a:xfrm>
            <a:custGeom>
              <a:avLst/>
              <a:gdLst>
                <a:gd name="T0" fmla="*/ 1462 w 1463"/>
                <a:gd name="T1" fmla="*/ 1309 h 1310"/>
                <a:gd name="T2" fmla="*/ 1462 w 1463"/>
                <a:gd name="T3" fmla="*/ 1309 h 1310"/>
                <a:gd name="T4" fmla="*/ 1462 w 1463"/>
                <a:gd name="T5" fmla="*/ 0 h 1310"/>
                <a:gd name="T6" fmla="*/ 0 w 1463"/>
                <a:gd name="T7" fmla="*/ 1309 h 1310"/>
                <a:gd name="T8" fmla="*/ 1462 w 1463"/>
                <a:gd name="T9" fmla="*/ 1309 h 1310"/>
              </a:gdLst>
              <a:ahLst/>
              <a:cxnLst>
                <a:cxn ang="0">
                  <a:pos x="T0" y="T1"/>
                </a:cxn>
                <a:cxn ang="0">
                  <a:pos x="T2" y="T3"/>
                </a:cxn>
                <a:cxn ang="0">
                  <a:pos x="T4" y="T5"/>
                </a:cxn>
                <a:cxn ang="0">
                  <a:pos x="T6" y="T7"/>
                </a:cxn>
                <a:cxn ang="0">
                  <a:pos x="T8" y="T9"/>
                </a:cxn>
              </a:cxnLst>
              <a:rect l="0" t="0" r="r" b="b"/>
              <a:pathLst>
                <a:path w="1463" h="1310">
                  <a:moveTo>
                    <a:pt x="1462" y="1309"/>
                  </a:moveTo>
                  <a:lnTo>
                    <a:pt x="1462" y="1309"/>
                  </a:lnTo>
                  <a:cubicBezTo>
                    <a:pt x="1462" y="0"/>
                    <a:pt x="1462" y="0"/>
                    <a:pt x="1462" y="0"/>
                  </a:cubicBezTo>
                  <a:cubicBezTo>
                    <a:pt x="886" y="378"/>
                    <a:pt x="377" y="821"/>
                    <a:pt x="0" y="1309"/>
                  </a:cubicBezTo>
                  <a:lnTo>
                    <a:pt x="1462" y="1309"/>
                  </a:lnTo>
                </a:path>
              </a:pathLst>
            </a:custGeom>
            <a:solidFill>
              <a:srgbClr val="1B6AA3"/>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微軟正黑體" pitchFamily="34" charset="-120"/>
                <a:ea typeface="微軟正黑體" pitchFamily="34" charset="-120"/>
              </a:endParaRPr>
            </a:p>
          </p:txBody>
        </p:sp>
        <p:sp>
          <p:nvSpPr>
            <p:cNvPr id="30" name="Freeform 13"/>
            <p:cNvSpPr>
              <a:spLocks noChangeArrowheads="1"/>
            </p:cNvSpPr>
            <p:nvPr/>
          </p:nvSpPr>
          <p:spPr bwMode="auto">
            <a:xfrm>
              <a:off x="942095" y="5122735"/>
              <a:ext cx="2336078" cy="822609"/>
            </a:xfrm>
            <a:custGeom>
              <a:avLst/>
              <a:gdLst>
                <a:gd name="T0" fmla="*/ 0 w 9309"/>
                <a:gd name="T1" fmla="*/ 3279 h 3280"/>
                <a:gd name="T2" fmla="*/ 1219 w 9309"/>
                <a:gd name="T3" fmla="*/ 0 h 3280"/>
                <a:gd name="T4" fmla="*/ 7779 w 9309"/>
                <a:gd name="T5" fmla="*/ 1396 h 3280"/>
                <a:gd name="T6" fmla="*/ 7779 w 9309"/>
                <a:gd name="T7" fmla="*/ 1174 h 3280"/>
                <a:gd name="T8" fmla="*/ 9308 w 9309"/>
                <a:gd name="T9" fmla="*/ 3279 h 3280"/>
                <a:gd name="T10" fmla="*/ 0 w 9309"/>
                <a:gd name="T11" fmla="*/ 3279 h 3280"/>
              </a:gdLst>
              <a:ahLst/>
              <a:cxnLst>
                <a:cxn ang="0">
                  <a:pos x="T0" y="T1"/>
                </a:cxn>
                <a:cxn ang="0">
                  <a:pos x="T2" y="T3"/>
                </a:cxn>
                <a:cxn ang="0">
                  <a:pos x="T4" y="T5"/>
                </a:cxn>
                <a:cxn ang="0">
                  <a:pos x="T6" y="T7"/>
                </a:cxn>
                <a:cxn ang="0">
                  <a:pos x="T8" y="T9"/>
                </a:cxn>
                <a:cxn ang="0">
                  <a:pos x="T10" y="T11"/>
                </a:cxn>
              </a:cxnLst>
              <a:rect l="0" t="0" r="r" b="b"/>
              <a:pathLst>
                <a:path w="9309" h="3280">
                  <a:moveTo>
                    <a:pt x="0" y="3279"/>
                  </a:moveTo>
                  <a:lnTo>
                    <a:pt x="1219" y="0"/>
                  </a:lnTo>
                  <a:lnTo>
                    <a:pt x="7779" y="1396"/>
                  </a:lnTo>
                  <a:lnTo>
                    <a:pt x="7779" y="1174"/>
                  </a:lnTo>
                  <a:lnTo>
                    <a:pt x="9308" y="3279"/>
                  </a:lnTo>
                  <a:lnTo>
                    <a:pt x="0" y="3279"/>
                  </a:lnTo>
                </a:path>
              </a:pathLst>
            </a:custGeom>
            <a:solidFill>
              <a:sysClr val="window" lastClr="FFFFFF">
                <a:lumMod val="50000"/>
              </a:sysClr>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微軟正黑體" pitchFamily="34" charset="-120"/>
                <a:ea typeface="微軟正黑體" pitchFamily="34" charset="-120"/>
              </a:endParaRPr>
            </a:p>
          </p:txBody>
        </p:sp>
        <p:sp>
          <p:nvSpPr>
            <p:cNvPr id="31" name="Freeform 14"/>
            <p:cNvSpPr>
              <a:spLocks noChangeArrowheads="1"/>
            </p:cNvSpPr>
            <p:nvPr/>
          </p:nvSpPr>
          <p:spPr bwMode="auto">
            <a:xfrm>
              <a:off x="1247668" y="4710877"/>
              <a:ext cx="1646326" cy="761716"/>
            </a:xfrm>
            <a:custGeom>
              <a:avLst/>
              <a:gdLst>
                <a:gd name="T0" fmla="*/ 6560 w 6561"/>
                <a:gd name="T1" fmla="*/ 3037 h 3038"/>
                <a:gd name="T2" fmla="*/ 0 w 6561"/>
                <a:gd name="T3" fmla="*/ 1641 h 3038"/>
                <a:gd name="T4" fmla="*/ 554 w 6561"/>
                <a:gd name="T5" fmla="*/ 0 h 3038"/>
                <a:gd name="T6" fmla="*/ 6560 w 6561"/>
                <a:gd name="T7" fmla="*/ 1419 h 3038"/>
                <a:gd name="T8" fmla="*/ 6560 w 6561"/>
                <a:gd name="T9" fmla="*/ 3037 h 3038"/>
              </a:gdLst>
              <a:ahLst/>
              <a:cxnLst>
                <a:cxn ang="0">
                  <a:pos x="T0" y="T1"/>
                </a:cxn>
                <a:cxn ang="0">
                  <a:pos x="T2" y="T3"/>
                </a:cxn>
                <a:cxn ang="0">
                  <a:pos x="T4" y="T5"/>
                </a:cxn>
                <a:cxn ang="0">
                  <a:pos x="T6" y="T7"/>
                </a:cxn>
                <a:cxn ang="0">
                  <a:pos x="T8" y="T9"/>
                </a:cxn>
              </a:cxnLst>
              <a:rect l="0" t="0" r="r" b="b"/>
              <a:pathLst>
                <a:path w="6561" h="3038">
                  <a:moveTo>
                    <a:pt x="6560" y="3037"/>
                  </a:moveTo>
                  <a:lnTo>
                    <a:pt x="0" y="1641"/>
                  </a:lnTo>
                  <a:lnTo>
                    <a:pt x="554" y="0"/>
                  </a:lnTo>
                  <a:lnTo>
                    <a:pt x="6560" y="1419"/>
                  </a:lnTo>
                  <a:lnTo>
                    <a:pt x="6560" y="3037"/>
                  </a:lnTo>
                </a:path>
              </a:pathLst>
            </a:custGeom>
            <a:solidFill>
              <a:sysClr val="window" lastClr="FFFFFF">
                <a:lumMod val="85000"/>
              </a:sysClr>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微軟正黑體" pitchFamily="34" charset="-120"/>
                <a:ea typeface="微軟正黑體" pitchFamily="34" charset="-120"/>
              </a:endParaRPr>
            </a:p>
          </p:txBody>
        </p:sp>
        <p:sp>
          <p:nvSpPr>
            <p:cNvPr id="32" name="Freeform 15"/>
            <p:cNvSpPr>
              <a:spLocks noChangeArrowheads="1"/>
            </p:cNvSpPr>
            <p:nvPr/>
          </p:nvSpPr>
          <p:spPr bwMode="auto">
            <a:xfrm>
              <a:off x="3012458" y="2985944"/>
              <a:ext cx="984253" cy="683109"/>
            </a:xfrm>
            <a:custGeom>
              <a:avLst/>
              <a:gdLst>
                <a:gd name="T0" fmla="*/ 1927 w 3923"/>
                <a:gd name="T1" fmla="*/ 2459 h 2727"/>
                <a:gd name="T2" fmla="*/ 1927 w 3923"/>
                <a:gd name="T3" fmla="*/ 2459 h 2727"/>
                <a:gd name="T4" fmla="*/ 1839 w 3923"/>
                <a:gd name="T5" fmla="*/ 2305 h 2727"/>
                <a:gd name="T6" fmla="*/ 1772 w 3923"/>
                <a:gd name="T7" fmla="*/ 2061 h 2727"/>
                <a:gd name="T8" fmla="*/ 1772 w 3923"/>
                <a:gd name="T9" fmla="*/ 2061 h 2727"/>
                <a:gd name="T10" fmla="*/ 1772 w 3923"/>
                <a:gd name="T11" fmla="*/ 2039 h 2727"/>
                <a:gd name="T12" fmla="*/ 1772 w 3923"/>
                <a:gd name="T13" fmla="*/ 2039 h 2727"/>
                <a:gd name="T14" fmla="*/ 2194 w 3923"/>
                <a:gd name="T15" fmla="*/ 1707 h 2727"/>
                <a:gd name="T16" fmla="*/ 2615 w 3923"/>
                <a:gd name="T17" fmla="*/ 2083 h 2727"/>
                <a:gd name="T18" fmla="*/ 2615 w 3923"/>
                <a:gd name="T19" fmla="*/ 2083 h 2727"/>
                <a:gd name="T20" fmla="*/ 2549 w 3923"/>
                <a:gd name="T21" fmla="*/ 2305 h 2727"/>
                <a:gd name="T22" fmla="*/ 2482 w 3923"/>
                <a:gd name="T23" fmla="*/ 2437 h 2727"/>
                <a:gd name="T24" fmla="*/ 2460 w 3923"/>
                <a:gd name="T25" fmla="*/ 2526 h 2727"/>
                <a:gd name="T26" fmla="*/ 2438 w 3923"/>
                <a:gd name="T27" fmla="*/ 2526 h 2727"/>
                <a:gd name="T28" fmla="*/ 2438 w 3923"/>
                <a:gd name="T29" fmla="*/ 2726 h 2727"/>
                <a:gd name="T30" fmla="*/ 3922 w 3923"/>
                <a:gd name="T31" fmla="*/ 2726 h 2727"/>
                <a:gd name="T32" fmla="*/ 2925 w 3923"/>
                <a:gd name="T33" fmla="*/ 443 h 2727"/>
                <a:gd name="T34" fmla="*/ 3014 w 3923"/>
                <a:gd name="T35" fmla="*/ 0 h 2727"/>
                <a:gd name="T36" fmla="*/ 0 w 3923"/>
                <a:gd name="T37" fmla="*/ 0 h 2727"/>
                <a:gd name="T38" fmla="*/ 0 w 3923"/>
                <a:gd name="T39" fmla="*/ 466 h 2727"/>
                <a:gd name="T40" fmla="*/ 177 w 3923"/>
                <a:gd name="T41" fmla="*/ 466 h 2727"/>
                <a:gd name="T42" fmla="*/ 266 w 3923"/>
                <a:gd name="T43" fmla="*/ 443 h 2727"/>
                <a:gd name="T44" fmla="*/ 399 w 3923"/>
                <a:gd name="T45" fmla="*/ 354 h 2727"/>
                <a:gd name="T46" fmla="*/ 642 w 3923"/>
                <a:gd name="T47" fmla="*/ 288 h 2727"/>
                <a:gd name="T48" fmla="*/ 665 w 3923"/>
                <a:gd name="T49" fmla="*/ 288 h 2727"/>
                <a:gd name="T50" fmla="*/ 665 w 3923"/>
                <a:gd name="T51" fmla="*/ 288 h 2727"/>
                <a:gd name="T52" fmla="*/ 665 w 3923"/>
                <a:gd name="T53" fmla="*/ 288 h 2727"/>
                <a:gd name="T54" fmla="*/ 996 w 3923"/>
                <a:gd name="T55" fmla="*/ 710 h 2727"/>
                <a:gd name="T56" fmla="*/ 620 w 3923"/>
                <a:gd name="T57" fmla="*/ 1130 h 2727"/>
                <a:gd name="T58" fmla="*/ 620 w 3923"/>
                <a:gd name="T59" fmla="*/ 1130 h 2727"/>
                <a:gd name="T60" fmla="*/ 399 w 3923"/>
                <a:gd name="T61" fmla="*/ 1064 h 2727"/>
                <a:gd name="T62" fmla="*/ 266 w 3923"/>
                <a:gd name="T63" fmla="*/ 998 h 2727"/>
                <a:gd name="T64" fmla="*/ 177 w 3923"/>
                <a:gd name="T65" fmla="*/ 976 h 2727"/>
                <a:gd name="T66" fmla="*/ 177 w 3923"/>
                <a:gd name="T67" fmla="*/ 953 h 2727"/>
                <a:gd name="T68" fmla="*/ 0 w 3923"/>
                <a:gd name="T69" fmla="*/ 953 h 2727"/>
                <a:gd name="T70" fmla="*/ 0 w 3923"/>
                <a:gd name="T71" fmla="*/ 2726 h 2727"/>
                <a:gd name="T72" fmla="*/ 1949 w 3923"/>
                <a:gd name="T73" fmla="*/ 2726 h 2727"/>
                <a:gd name="T74" fmla="*/ 1949 w 3923"/>
                <a:gd name="T75" fmla="*/ 2526 h 2727"/>
                <a:gd name="T76" fmla="*/ 1927 w 3923"/>
                <a:gd name="T77" fmla="*/ 2459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23" h="2727">
                  <a:moveTo>
                    <a:pt x="1927" y="2459"/>
                  </a:moveTo>
                  <a:lnTo>
                    <a:pt x="1927" y="2459"/>
                  </a:lnTo>
                  <a:cubicBezTo>
                    <a:pt x="1905" y="2394"/>
                    <a:pt x="1883" y="2371"/>
                    <a:pt x="1839" y="2305"/>
                  </a:cubicBezTo>
                  <a:cubicBezTo>
                    <a:pt x="1794" y="2238"/>
                    <a:pt x="1772" y="2150"/>
                    <a:pt x="1772" y="2061"/>
                  </a:cubicBezTo>
                  <a:lnTo>
                    <a:pt x="1772" y="2061"/>
                  </a:lnTo>
                  <a:cubicBezTo>
                    <a:pt x="1772" y="2039"/>
                    <a:pt x="1772" y="2039"/>
                    <a:pt x="1772" y="2039"/>
                  </a:cubicBezTo>
                  <a:lnTo>
                    <a:pt x="1772" y="2039"/>
                  </a:lnTo>
                  <a:cubicBezTo>
                    <a:pt x="1794" y="1862"/>
                    <a:pt x="1972" y="1707"/>
                    <a:pt x="2194" y="1707"/>
                  </a:cubicBezTo>
                  <a:cubicBezTo>
                    <a:pt x="2438" y="1707"/>
                    <a:pt x="2615" y="1884"/>
                    <a:pt x="2615" y="2083"/>
                  </a:cubicBezTo>
                  <a:lnTo>
                    <a:pt x="2615" y="2083"/>
                  </a:lnTo>
                  <a:cubicBezTo>
                    <a:pt x="2615" y="2172"/>
                    <a:pt x="2592" y="2238"/>
                    <a:pt x="2549" y="2305"/>
                  </a:cubicBezTo>
                  <a:cubicBezTo>
                    <a:pt x="2504" y="2349"/>
                    <a:pt x="2482" y="2394"/>
                    <a:pt x="2482" y="2437"/>
                  </a:cubicBezTo>
                  <a:cubicBezTo>
                    <a:pt x="2460" y="2526"/>
                    <a:pt x="2460" y="2526"/>
                    <a:pt x="2460" y="2526"/>
                  </a:cubicBezTo>
                  <a:cubicBezTo>
                    <a:pt x="2438" y="2526"/>
                    <a:pt x="2438" y="2526"/>
                    <a:pt x="2438" y="2526"/>
                  </a:cubicBezTo>
                  <a:cubicBezTo>
                    <a:pt x="2438" y="2726"/>
                    <a:pt x="2438" y="2726"/>
                    <a:pt x="2438" y="2726"/>
                  </a:cubicBezTo>
                  <a:cubicBezTo>
                    <a:pt x="3922" y="2726"/>
                    <a:pt x="3922" y="2726"/>
                    <a:pt x="3922" y="2726"/>
                  </a:cubicBezTo>
                  <a:cubicBezTo>
                    <a:pt x="3922" y="2726"/>
                    <a:pt x="2947" y="1064"/>
                    <a:pt x="2925" y="443"/>
                  </a:cubicBezTo>
                  <a:cubicBezTo>
                    <a:pt x="2925" y="332"/>
                    <a:pt x="2970" y="288"/>
                    <a:pt x="3014" y="0"/>
                  </a:cubicBezTo>
                  <a:cubicBezTo>
                    <a:pt x="0" y="0"/>
                    <a:pt x="0" y="0"/>
                    <a:pt x="0" y="0"/>
                  </a:cubicBezTo>
                  <a:cubicBezTo>
                    <a:pt x="0" y="466"/>
                    <a:pt x="0" y="466"/>
                    <a:pt x="0" y="466"/>
                  </a:cubicBezTo>
                  <a:cubicBezTo>
                    <a:pt x="177" y="466"/>
                    <a:pt x="177" y="466"/>
                    <a:pt x="177" y="466"/>
                  </a:cubicBezTo>
                  <a:cubicBezTo>
                    <a:pt x="266" y="443"/>
                    <a:pt x="266" y="443"/>
                    <a:pt x="266" y="443"/>
                  </a:cubicBezTo>
                  <a:cubicBezTo>
                    <a:pt x="310" y="421"/>
                    <a:pt x="332" y="399"/>
                    <a:pt x="399" y="354"/>
                  </a:cubicBezTo>
                  <a:cubicBezTo>
                    <a:pt x="465" y="311"/>
                    <a:pt x="553" y="288"/>
                    <a:pt x="642" y="288"/>
                  </a:cubicBezTo>
                  <a:cubicBezTo>
                    <a:pt x="665" y="288"/>
                    <a:pt x="665" y="288"/>
                    <a:pt x="665" y="288"/>
                  </a:cubicBezTo>
                  <a:lnTo>
                    <a:pt x="665" y="288"/>
                  </a:lnTo>
                  <a:lnTo>
                    <a:pt x="665" y="288"/>
                  </a:lnTo>
                  <a:cubicBezTo>
                    <a:pt x="842" y="311"/>
                    <a:pt x="996" y="488"/>
                    <a:pt x="996" y="710"/>
                  </a:cubicBezTo>
                  <a:cubicBezTo>
                    <a:pt x="996" y="953"/>
                    <a:pt x="819" y="1130"/>
                    <a:pt x="620" y="1130"/>
                  </a:cubicBezTo>
                  <a:lnTo>
                    <a:pt x="620" y="1130"/>
                  </a:lnTo>
                  <a:cubicBezTo>
                    <a:pt x="553" y="1130"/>
                    <a:pt x="465" y="1108"/>
                    <a:pt x="399" y="1064"/>
                  </a:cubicBezTo>
                  <a:cubicBezTo>
                    <a:pt x="354" y="1020"/>
                    <a:pt x="332" y="998"/>
                    <a:pt x="266" y="998"/>
                  </a:cubicBezTo>
                  <a:cubicBezTo>
                    <a:pt x="177" y="976"/>
                    <a:pt x="177" y="976"/>
                    <a:pt x="177" y="976"/>
                  </a:cubicBezTo>
                  <a:cubicBezTo>
                    <a:pt x="177" y="953"/>
                    <a:pt x="177" y="953"/>
                    <a:pt x="177" y="953"/>
                  </a:cubicBezTo>
                  <a:cubicBezTo>
                    <a:pt x="0" y="953"/>
                    <a:pt x="0" y="953"/>
                    <a:pt x="0" y="953"/>
                  </a:cubicBezTo>
                  <a:cubicBezTo>
                    <a:pt x="0" y="2726"/>
                    <a:pt x="0" y="2726"/>
                    <a:pt x="0" y="2726"/>
                  </a:cubicBezTo>
                  <a:cubicBezTo>
                    <a:pt x="1949" y="2726"/>
                    <a:pt x="1949" y="2726"/>
                    <a:pt x="1949" y="2726"/>
                  </a:cubicBezTo>
                  <a:cubicBezTo>
                    <a:pt x="1949" y="2526"/>
                    <a:pt x="1949" y="2526"/>
                    <a:pt x="1949" y="2526"/>
                  </a:cubicBezTo>
                  <a:lnTo>
                    <a:pt x="1927" y="2459"/>
                  </a:lnTo>
                </a:path>
              </a:pathLst>
            </a:custGeom>
            <a:solidFill>
              <a:srgbClr val="F8D35E"/>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微軟正黑體" pitchFamily="34" charset="-120"/>
                <a:ea typeface="微軟正黑體" pitchFamily="34" charset="-120"/>
              </a:endParaRPr>
            </a:p>
          </p:txBody>
        </p:sp>
        <p:sp>
          <p:nvSpPr>
            <p:cNvPr id="33" name="Freeform 16"/>
            <p:cNvSpPr>
              <a:spLocks noChangeArrowheads="1"/>
            </p:cNvSpPr>
            <p:nvPr/>
          </p:nvSpPr>
          <p:spPr bwMode="auto">
            <a:xfrm>
              <a:off x="942095" y="2189906"/>
              <a:ext cx="705252" cy="683109"/>
            </a:xfrm>
            <a:custGeom>
              <a:avLst/>
              <a:gdLst>
                <a:gd name="T0" fmla="*/ 2814 w 2815"/>
                <a:gd name="T1" fmla="*/ 0 h 2727"/>
                <a:gd name="T2" fmla="*/ 2814 w 2815"/>
                <a:gd name="T3" fmla="*/ 0 h 2727"/>
                <a:gd name="T4" fmla="*/ 997 w 2815"/>
                <a:gd name="T5" fmla="*/ 0 h 2727"/>
                <a:gd name="T6" fmla="*/ 620 w 2815"/>
                <a:gd name="T7" fmla="*/ 642 h 2727"/>
                <a:gd name="T8" fmla="*/ 0 w 2815"/>
                <a:gd name="T9" fmla="*/ 2726 h 2727"/>
                <a:gd name="T10" fmla="*/ 1706 w 2815"/>
                <a:gd name="T11" fmla="*/ 2726 h 2727"/>
                <a:gd name="T12" fmla="*/ 1706 w 2815"/>
                <a:gd name="T13" fmla="*/ 2460 h 2727"/>
                <a:gd name="T14" fmla="*/ 1684 w 2815"/>
                <a:gd name="T15" fmla="*/ 2371 h 2727"/>
                <a:gd name="T16" fmla="*/ 1596 w 2815"/>
                <a:gd name="T17" fmla="*/ 2238 h 2727"/>
                <a:gd name="T18" fmla="*/ 1529 w 2815"/>
                <a:gd name="T19" fmla="*/ 1994 h 2727"/>
                <a:gd name="T20" fmla="*/ 1529 w 2815"/>
                <a:gd name="T21" fmla="*/ 1972 h 2727"/>
                <a:gd name="T22" fmla="*/ 1529 w 2815"/>
                <a:gd name="T23" fmla="*/ 1972 h 2727"/>
                <a:gd name="T24" fmla="*/ 1529 w 2815"/>
                <a:gd name="T25" fmla="*/ 1972 h 2727"/>
                <a:gd name="T26" fmla="*/ 1950 w 2815"/>
                <a:gd name="T27" fmla="*/ 1640 h 2727"/>
                <a:gd name="T28" fmla="*/ 2371 w 2815"/>
                <a:gd name="T29" fmla="*/ 2017 h 2727"/>
                <a:gd name="T30" fmla="*/ 2371 w 2815"/>
                <a:gd name="T31" fmla="*/ 2017 h 2727"/>
                <a:gd name="T32" fmla="*/ 2305 w 2815"/>
                <a:gd name="T33" fmla="*/ 2238 h 2727"/>
                <a:gd name="T34" fmla="*/ 2238 w 2815"/>
                <a:gd name="T35" fmla="*/ 2371 h 2727"/>
                <a:gd name="T36" fmla="*/ 2216 w 2815"/>
                <a:gd name="T37" fmla="*/ 2460 h 2727"/>
                <a:gd name="T38" fmla="*/ 2216 w 2815"/>
                <a:gd name="T39" fmla="*/ 2460 h 2727"/>
                <a:gd name="T40" fmla="*/ 2216 w 2815"/>
                <a:gd name="T41" fmla="*/ 2726 h 2727"/>
                <a:gd name="T42" fmla="*/ 2814 w 2815"/>
                <a:gd name="T43" fmla="*/ 2726 h 2727"/>
                <a:gd name="T44" fmla="*/ 2814 w 2815"/>
                <a:gd name="T45"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5" h="2727">
                  <a:moveTo>
                    <a:pt x="2814" y="0"/>
                  </a:moveTo>
                  <a:lnTo>
                    <a:pt x="2814" y="0"/>
                  </a:lnTo>
                  <a:cubicBezTo>
                    <a:pt x="997" y="0"/>
                    <a:pt x="997" y="0"/>
                    <a:pt x="997" y="0"/>
                  </a:cubicBezTo>
                  <a:cubicBezTo>
                    <a:pt x="842" y="221"/>
                    <a:pt x="730" y="443"/>
                    <a:pt x="620" y="642"/>
                  </a:cubicBezTo>
                  <a:cubicBezTo>
                    <a:pt x="332" y="1241"/>
                    <a:pt x="88" y="1928"/>
                    <a:pt x="0" y="2726"/>
                  </a:cubicBezTo>
                  <a:cubicBezTo>
                    <a:pt x="1706" y="2726"/>
                    <a:pt x="1706" y="2726"/>
                    <a:pt x="1706" y="2726"/>
                  </a:cubicBezTo>
                  <a:cubicBezTo>
                    <a:pt x="1706" y="2460"/>
                    <a:pt x="1706" y="2460"/>
                    <a:pt x="1706" y="2460"/>
                  </a:cubicBezTo>
                  <a:cubicBezTo>
                    <a:pt x="1684" y="2371"/>
                    <a:pt x="1684" y="2371"/>
                    <a:pt x="1684" y="2371"/>
                  </a:cubicBezTo>
                  <a:cubicBezTo>
                    <a:pt x="1662" y="2327"/>
                    <a:pt x="1639" y="2305"/>
                    <a:pt x="1596" y="2238"/>
                  </a:cubicBezTo>
                  <a:cubicBezTo>
                    <a:pt x="1551" y="2171"/>
                    <a:pt x="1529" y="2083"/>
                    <a:pt x="1529" y="1994"/>
                  </a:cubicBezTo>
                  <a:cubicBezTo>
                    <a:pt x="1529" y="1972"/>
                    <a:pt x="1529" y="1972"/>
                    <a:pt x="1529" y="1972"/>
                  </a:cubicBezTo>
                  <a:lnTo>
                    <a:pt x="1529" y="1972"/>
                  </a:lnTo>
                  <a:lnTo>
                    <a:pt x="1529" y="1972"/>
                  </a:lnTo>
                  <a:cubicBezTo>
                    <a:pt x="1551" y="1795"/>
                    <a:pt x="1729" y="1640"/>
                    <a:pt x="1950" y="1640"/>
                  </a:cubicBezTo>
                  <a:cubicBezTo>
                    <a:pt x="2194" y="1640"/>
                    <a:pt x="2371" y="1817"/>
                    <a:pt x="2371" y="2017"/>
                  </a:cubicBezTo>
                  <a:lnTo>
                    <a:pt x="2371" y="2017"/>
                  </a:lnTo>
                  <a:cubicBezTo>
                    <a:pt x="2371" y="2083"/>
                    <a:pt x="2349" y="2171"/>
                    <a:pt x="2305" y="2238"/>
                  </a:cubicBezTo>
                  <a:cubicBezTo>
                    <a:pt x="2261" y="2282"/>
                    <a:pt x="2261" y="2305"/>
                    <a:pt x="2238" y="2371"/>
                  </a:cubicBezTo>
                  <a:cubicBezTo>
                    <a:pt x="2216" y="2460"/>
                    <a:pt x="2216" y="2460"/>
                    <a:pt x="2216" y="2460"/>
                  </a:cubicBezTo>
                  <a:lnTo>
                    <a:pt x="2216" y="2460"/>
                  </a:lnTo>
                  <a:cubicBezTo>
                    <a:pt x="2216" y="2726"/>
                    <a:pt x="2216" y="2726"/>
                    <a:pt x="2216" y="2726"/>
                  </a:cubicBezTo>
                  <a:cubicBezTo>
                    <a:pt x="2814" y="2726"/>
                    <a:pt x="2814" y="2726"/>
                    <a:pt x="2814" y="2726"/>
                  </a:cubicBezTo>
                  <a:lnTo>
                    <a:pt x="2814" y="0"/>
                  </a:lnTo>
                </a:path>
              </a:pathLst>
            </a:custGeom>
            <a:solidFill>
              <a:srgbClr val="84CBC5"/>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微軟正黑體" pitchFamily="34" charset="-120"/>
                <a:ea typeface="微軟正黑體" pitchFamily="34" charset="-120"/>
              </a:endParaRPr>
            </a:p>
          </p:txBody>
        </p:sp>
      </p:grpSp>
    </p:spTree>
    <p:extLst>
      <p:ext uri="{BB962C8B-B14F-4D97-AF65-F5344CB8AC3E}">
        <p14:creationId xmlns:p14="http://schemas.microsoft.com/office/powerpoint/2010/main" val="40967030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Rectangle 6"/>
          <p:cNvSpPr/>
          <p:nvPr/>
        </p:nvSpPr>
        <p:spPr>
          <a:xfrm>
            <a:off x="-39555" y="0"/>
            <a:ext cx="9984000" cy="797768"/>
          </a:xfrm>
          <a:prstGeom prst="rect">
            <a:avLst/>
          </a:prstGeom>
          <a:solidFill>
            <a:srgbClr val="0099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矩形 2"/>
          <p:cNvSpPr/>
          <p:nvPr/>
        </p:nvSpPr>
        <p:spPr>
          <a:xfrm>
            <a:off x="-15552" y="-6175"/>
            <a:ext cx="9972352" cy="784830"/>
          </a:xfrm>
          <a:prstGeom prst="rect">
            <a:avLst/>
          </a:prstGeom>
        </p:spPr>
        <p:txBody>
          <a:bodyPr wrap="square">
            <a:spAutoFit/>
          </a:bodyPr>
          <a:lstStyle/>
          <a:p>
            <a:pPr algn="ctr"/>
            <a:r>
              <a:rPr lang="zh-TW" altLang="en-US" sz="4500" b="1" dirty="0">
                <a:solidFill>
                  <a:prstClr val="white"/>
                </a:solidFill>
                <a:latin typeface="微軟正黑體" panose="020B0604030504040204" pitchFamily="34" charset="-120"/>
                <a:ea typeface="微軟正黑體" panose="020B0604030504040204" pitchFamily="34" charset="-120"/>
                <a:cs typeface="華康中黑體" panose="020B0509000000000000" pitchFamily="49" charset="-120"/>
              </a:rPr>
              <a:t>四、</a:t>
            </a:r>
            <a:r>
              <a:rPr lang="en-US" altLang="zh-TW" sz="4500" b="1" dirty="0">
                <a:solidFill>
                  <a:prstClr val="white"/>
                </a:solidFill>
                <a:latin typeface="微軟正黑體" panose="020B0604030504040204" pitchFamily="34" charset="-120"/>
                <a:ea typeface="微軟正黑體" panose="020B0604030504040204" pitchFamily="34" charset="-120"/>
                <a:cs typeface="華康中黑體" panose="020B0509000000000000" pitchFamily="49" charset="-120"/>
              </a:rPr>
              <a:t>Q&amp;A</a:t>
            </a:r>
            <a:r>
              <a:rPr lang="zh-TW" altLang="en-US" sz="4500" b="1" dirty="0">
                <a:solidFill>
                  <a:prstClr val="white"/>
                </a:solidFill>
                <a:latin typeface="微軟正黑體" panose="020B0604030504040204" pitchFamily="34" charset="-120"/>
                <a:ea typeface="微軟正黑體" panose="020B0604030504040204" pitchFamily="34" charset="-120"/>
                <a:cs typeface="華康中黑體" panose="020B0509000000000000" pitchFamily="49" charset="-120"/>
              </a:rPr>
              <a:t>問答集</a:t>
            </a:r>
          </a:p>
        </p:txBody>
      </p:sp>
      <p:graphicFrame>
        <p:nvGraphicFramePr>
          <p:cNvPr id="19" name="Table 2">
            <a:extLst>
              <a:ext uri="{FF2B5EF4-FFF2-40B4-BE49-F238E27FC236}">
                <a16:creationId xmlns="" xmlns:a16="http://schemas.microsoft.com/office/drawing/2014/main" id="{D3264DB5-16F6-4821-8420-C720D42F791E}"/>
              </a:ext>
            </a:extLst>
          </p:cNvPr>
          <p:cNvGraphicFramePr>
            <a:graphicFrameLocks noGrp="1"/>
          </p:cNvGraphicFramePr>
          <p:nvPr>
            <p:extLst>
              <p:ext uri="{D42A27DB-BD31-4B8C-83A1-F6EECF244321}">
                <p14:modId xmlns:p14="http://schemas.microsoft.com/office/powerpoint/2010/main" val="3298823207"/>
              </p:ext>
            </p:extLst>
          </p:nvPr>
        </p:nvGraphicFramePr>
        <p:xfrm>
          <a:off x="3080792" y="1215129"/>
          <a:ext cx="6192688" cy="4225215"/>
        </p:xfrm>
        <a:graphic>
          <a:graphicData uri="http://schemas.openxmlformats.org/drawingml/2006/table">
            <a:tbl>
              <a:tblPr firstRow="1" bandRow="1"/>
              <a:tblGrid>
                <a:gridCol w="6192688">
                  <a:extLst>
                    <a:ext uri="{9D8B030D-6E8A-4147-A177-3AD203B41FA5}">
                      <a16:colId xmlns="" xmlns:a16="http://schemas.microsoft.com/office/drawing/2014/main" val="20000"/>
                    </a:ext>
                  </a:extLst>
                </a:gridCol>
              </a:tblGrid>
              <a:tr h="576064">
                <a:tc>
                  <a:txBody>
                    <a:bodyPr/>
                    <a:lstStyle>
                      <a:lvl1pPr marL="0" algn="l" defTabSz="914400" rtl="0" eaLnBrk="1" latinLnBrk="0" hangingPunct="1">
                        <a:defRPr sz="1800" b="1" kern="1200">
                          <a:solidFill>
                            <a:schemeClr val="lt1"/>
                          </a:solidFill>
                          <a:latin typeface="Arial Unicode MS"/>
                          <a:ea typeface="微軟正黑體"/>
                        </a:defRPr>
                      </a:lvl1pPr>
                      <a:lvl2pPr marL="457200" algn="l" defTabSz="914400" rtl="0" eaLnBrk="1" latinLnBrk="0" hangingPunct="1">
                        <a:defRPr sz="1800" b="1" kern="1200">
                          <a:solidFill>
                            <a:schemeClr val="lt1"/>
                          </a:solidFill>
                          <a:latin typeface="Arial Unicode MS"/>
                          <a:ea typeface="微軟正黑體"/>
                        </a:defRPr>
                      </a:lvl2pPr>
                      <a:lvl3pPr marL="914400" algn="l" defTabSz="914400" rtl="0" eaLnBrk="1" latinLnBrk="0" hangingPunct="1">
                        <a:defRPr sz="1800" b="1" kern="1200">
                          <a:solidFill>
                            <a:schemeClr val="lt1"/>
                          </a:solidFill>
                          <a:latin typeface="Arial Unicode MS"/>
                          <a:ea typeface="微軟正黑體"/>
                        </a:defRPr>
                      </a:lvl3pPr>
                      <a:lvl4pPr marL="1371600" algn="l" defTabSz="914400" rtl="0" eaLnBrk="1" latinLnBrk="0" hangingPunct="1">
                        <a:defRPr sz="1800" b="1" kern="1200">
                          <a:solidFill>
                            <a:schemeClr val="lt1"/>
                          </a:solidFill>
                          <a:latin typeface="Arial Unicode MS"/>
                          <a:ea typeface="微軟正黑體"/>
                        </a:defRPr>
                      </a:lvl4pPr>
                      <a:lvl5pPr marL="1828800" algn="l" defTabSz="914400" rtl="0" eaLnBrk="1" latinLnBrk="0" hangingPunct="1">
                        <a:defRPr sz="1800" b="1" kern="1200">
                          <a:solidFill>
                            <a:schemeClr val="lt1"/>
                          </a:solidFill>
                          <a:latin typeface="Arial Unicode MS"/>
                          <a:ea typeface="微軟正黑體"/>
                        </a:defRPr>
                      </a:lvl5pPr>
                      <a:lvl6pPr marL="2286000" algn="l" defTabSz="914400" rtl="0" eaLnBrk="1" latinLnBrk="0" hangingPunct="1">
                        <a:defRPr sz="1800" b="1" kern="1200">
                          <a:solidFill>
                            <a:schemeClr val="lt1"/>
                          </a:solidFill>
                          <a:latin typeface="Arial Unicode MS"/>
                          <a:ea typeface="微軟正黑體"/>
                        </a:defRPr>
                      </a:lvl6pPr>
                      <a:lvl7pPr marL="2743200" algn="l" defTabSz="914400" rtl="0" eaLnBrk="1" latinLnBrk="0" hangingPunct="1">
                        <a:defRPr sz="1800" b="1" kern="1200">
                          <a:solidFill>
                            <a:schemeClr val="lt1"/>
                          </a:solidFill>
                          <a:latin typeface="Arial Unicode MS"/>
                          <a:ea typeface="微軟正黑體"/>
                        </a:defRPr>
                      </a:lvl7pPr>
                      <a:lvl8pPr marL="3200400" algn="l" defTabSz="914400" rtl="0" eaLnBrk="1" latinLnBrk="0" hangingPunct="1">
                        <a:defRPr sz="1800" b="1" kern="1200">
                          <a:solidFill>
                            <a:schemeClr val="lt1"/>
                          </a:solidFill>
                          <a:latin typeface="Arial Unicode MS"/>
                          <a:ea typeface="微軟正黑體"/>
                        </a:defRPr>
                      </a:lvl8pPr>
                      <a:lvl9pPr marL="3657600" algn="l" defTabSz="914400" rtl="0" eaLnBrk="1" latinLnBrk="0" hangingPunct="1">
                        <a:defRPr sz="1800" b="1" kern="1200">
                          <a:solidFill>
                            <a:schemeClr val="lt1"/>
                          </a:solidFill>
                          <a:latin typeface="Arial Unicode MS"/>
                          <a:ea typeface="微軟正黑體"/>
                        </a:defRPr>
                      </a:lvl9pPr>
                    </a:lstStyle>
                    <a:p>
                      <a:pPr algn="ctr" latinLnBrk="1">
                        <a:lnSpc>
                          <a:spcPct val="150000"/>
                        </a:lnSpc>
                      </a:pPr>
                      <a:r>
                        <a:rPr lang="zh-TW" altLang="en-US" sz="2500" b="1" baseline="0" dirty="0">
                          <a:solidFill>
                            <a:srgbClr val="000099"/>
                          </a:solidFill>
                          <a:latin typeface="微軟正黑體" pitchFamily="34" charset="-120"/>
                          <a:ea typeface="微軟正黑體" pitchFamily="34" charset="-120"/>
                          <a:cs typeface="Arial" pitchFamily="34" charset="0"/>
                        </a:rPr>
                        <a:t>問題三</a:t>
                      </a:r>
                      <a:endParaRPr lang="en-US" altLang="ko-KR" sz="2500" b="1" baseline="0" dirty="0">
                        <a:solidFill>
                          <a:srgbClr val="000099"/>
                        </a:solidFill>
                        <a:latin typeface="微軟正黑體" pitchFamily="34" charset="-120"/>
                        <a:ea typeface="微軟正黑體" pitchFamily="34" charset="-120"/>
                        <a:cs typeface="Arial" pitchFamily="34" charset="0"/>
                      </a:endParaRPr>
                    </a:p>
                  </a:txBody>
                  <a:tcPr anchor="ctr">
                    <a:lnL w="28575" cap="flat" cmpd="sng" algn="ctr">
                      <a:solidFill>
                        <a:srgbClr val="84CBC5"/>
                      </a:solidFill>
                      <a:prstDash val="solid"/>
                      <a:round/>
                      <a:headEnd type="none" w="med" len="med"/>
                      <a:tailEnd type="none" w="med" len="med"/>
                    </a:lnL>
                    <a:lnR w="28575" cap="flat" cmpd="sng" algn="ctr">
                      <a:solidFill>
                        <a:srgbClr val="84CBC5"/>
                      </a:solidFill>
                      <a:prstDash val="solid"/>
                      <a:round/>
                      <a:headEnd type="none" w="med" len="med"/>
                      <a:tailEnd type="none" w="med" len="med"/>
                    </a:lnR>
                    <a:lnT w="28575" cap="flat" cmpd="sng" algn="ctr">
                      <a:solidFill>
                        <a:srgbClr val="84CBC5"/>
                      </a:solidFill>
                      <a:prstDash val="solid"/>
                      <a:round/>
                      <a:headEnd type="none" w="med" len="med"/>
                      <a:tailEnd type="none" w="med" len="med"/>
                    </a:lnT>
                    <a:lnB w="12700" cap="flat" cmpd="sng" algn="ctr">
                      <a:solidFill>
                        <a:srgbClr val="84CBC5"/>
                      </a:solidFill>
                      <a:prstDash val="solid"/>
                      <a:round/>
                      <a:headEnd type="none" w="med" len="med"/>
                      <a:tailEnd type="none" w="med" len="med"/>
                    </a:lnB>
                    <a:lnTlToBr w="12700" cmpd="sng">
                      <a:noFill/>
                      <a:prstDash val="solid"/>
                    </a:lnTlToBr>
                    <a:lnBlToTr w="12700" cmpd="sng">
                      <a:noFill/>
                      <a:prstDash val="solid"/>
                    </a:lnBlToTr>
                    <a:solidFill>
                      <a:srgbClr val="FCEBB6"/>
                    </a:solidFill>
                  </a:tcPr>
                </a:tc>
                <a:extLst>
                  <a:ext uri="{0D108BD9-81ED-4DB2-BD59-A6C34878D82A}">
                    <a16:rowId xmlns="" xmlns:a16="http://schemas.microsoft.com/office/drawing/2014/main" val="10000"/>
                  </a:ext>
                </a:extLst>
              </a:tr>
              <a:tr h="1131863">
                <a:tc>
                  <a:txBody>
                    <a:bodyPr/>
                    <a:lstStyle>
                      <a:lvl1pPr marL="0" algn="l" defTabSz="914400" rtl="0" eaLnBrk="1" latinLnBrk="0" hangingPunct="1">
                        <a:defRPr sz="1800" kern="1200">
                          <a:solidFill>
                            <a:schemeClr val="dk1"/>
                          </a:solidFill>
                          <a:latin typeface="Arial Unicode MS"/>
                          <a:ea typeface="微軟正黑體"/>
                        </a:defRPr>
                      </a:lvl1pPr>
                      <a:lvl2pPr marL="457200" algn="l" defTabSz="914400" rtl="0" eaLnBrk="1" latinLnBrk="0" hangingPunct="1">
                        <a:defRPr sz="1800" kern="1200">
                          <a:solidFill>
                            <a:schemeClr val="dk1"/>
                          </a:solidFill>
                          <a:latin typeface="Arial Unicode MS"/>
                          <a:ea typeface="微軟正黑體"/>
                        </a:defRPr>
                      </a:lvl2pPr>
                      <a:lvl3pPr marL="914400" algn="l" defTabSz="914400" rtl="0" eaLnBrk="1" latinLnBrk="0" hangingPunct="1">
                        <a:defRPr sz="1800" kern="1200">
                          <a:solidFill>
                            <a:schemeClr val="dk1"/>
                          </a:solidFill>
                          <a:latin typeface="Arial Unicode MS"/>
                          <a:ea typeface="微軟正黑體"/>
                        </a:defRPr>
                      </a:lvl3pPr>
                      <a:lvl4pPr marL="1371600" algn="l" defTabSz="914400" rtl="0" eaLnBrk="1" latinLnBrk="0" hangingPunct="1">
                        <a:defRPr sz="1800" kern="1200">
                          <a:solidFill>
                            <a:schemeClr val="dk1"/>
                          </a:solidFill>
                          <a:latin typeface="Arial Unicode MS"/>
                          <a:ea typeface="微軟正黑體"/>
                        </a:defRPr>
                      </a:lvl4pPr>
                      <a:lvl5pPr marL="1828800" algn="l" defTabSz="914400" rtl="0" eaLnBrk="1" latinLnBrk="0" hangingPunct="1">
                        <a:defRPr sz="1800" kern="1200">
                          <a:solidFill>
                            <a:schemeClr val="dk1"/>
                          </a:solidFill>
                          <a:latin typeface="Arial Unicode MS"/>
                          <a:ea typeface="微軟正黑體"/>
                        </a:defRPr>
                      </a:lvl5pPr>
                      <a:lvl6pPr marL="2286000" algn="l" defTabSz="914400" rtl="0" eaLnBrk="1" latinLnBrk="0" hangingPunct="1">
                        <a:defRPr sz="1800" kern="1200">
                          <a:solidFill>
                            <a:schemeClr val="dk1"/>
                          </a:solidFill>
                          <a:latin typeface="Arial Unicode MS"/>
                          <a:ea typeface="微軟正黑體"/>
                        </a:defRPr>
                      </a:lvl6pPr>
                      <a:lvl7pPr marL="2743200" algn="l" defTabSz="914400" rtl="0" eaLnBrk="1" latinLnBrk="0" hangingPunct="1">
                        <a:defRPr sz="1800" kern="1200">
                          <a:solidFill>
                            <a:schemeClr val="dk1"/>
                          </a:solidFill>
                          <a:latin typeface="Arial Unicode MS"/>
                          <a:ea typeface="微軟正黑體"/>
                        </a:defRPr>
                      </a:lvl7pPr>
                      <a:lvl8pPr marL="3200400" algn="l" defTabSz="914400" rtl="0" eaLnBrk="1" latinLnBrk="0" hangingPunct="1">
                        <a:defRPr sz="1800" kern="1200">
                          <a:solidFill>
                            <a:schemeClr val="dk1"/>
                          </a:solidFill>
                          <a:latin typeface="Arial Unicode MS"/>
                          <a:ea typeface="微軟正黑體"/>
                        </a:defRPr>
                      </a:lvl8pPr>
                      <a:lvl9pPr marL="3657600" algn="l" defTabSz="914400" rtl="0" eaLnBrk="1" latinLnBrk="0" hangingPunct="1">
                        <a:defRPr sz="1800" kern="1200">
                          <a:solidFill>
                            <a:schemeClr val="dk1"/>
                          </a:solidFill>
                          <a:latin typeface="Arial Unicode MS"/>
                          <a:ea typeface="微軟正黑體"/>
                        </a:defRPr>
                      </a:lvl9pPr>
                    </a:lstStyle>
                    <a:p>
                      <a:pPr algn="ctr" latinLnBrk="1">
                        <a:lnSpc>
                          <a:spcPct val="150000"/>
                        </a:lnSpc>
                      </a:pPr>
                      <a:r>
                        <a:rPr lang="zh-TW" altLang="en-US" sz="2300" b="0" baseline="0" dirty="0">
                          <a:solidFill>
                            <a:schemeClr val="tx1"/>
                          </a:solidFill>
                          <a:latin typeface="微軟正黑體" pitchFamily="34" charset="-120"/>
                          <a:ea typeface="微軟正黑體" pitchFamily="34" charset="-120"/>
                          <a:cs typeface="Arial" pitchFamily="34" charset="0"/>
                        </a:rPr>
                        <a:t>隨袋徵收之專用垃圾袋若有瑕疵品之應對方式？</a:t>
                      </a:r>
                    </a:p>
                  </a:txBody>
                  <a:tcPr anchor="ctr">
                    <a:lnL w="28575" cap="flat" cmpd="sng" algn="ctr">
                      <a:solidFill>
                        <a:srgbClr val="84CBC5"/>
                      </a:solidFill>
                      <a:prstDash val="solid"/>
                      <a:round/>
                      <a:headEnd type="none" w="med" len="med"/>
                      <a:tailEnd type="none" w="med" len="med"/>
                    </a:lnL>
                    <a:lnR w="28575" cap="flat" cmpd="sng" algn="ctr">
                      <a:solidFill>
                        <a:srgbClr val="84CBC5"/>
                      </a:solidFill>
                      <a:prstDash val="solid"/>
                      <a:round/>
                      <a:headEnd type="none" w="med" len="med"/>
                      <a:tailEnd type="none" w="med" len="med"/>
                    </a:lnR>
                    <a:lnT w="12700" cap="flat" cmpd="sng" algn="ctr">
                      <a:solidFill>
                        <a:srgbClr val="84CBC5"/>
                      </a:solidFill>
                      <a:prstDash val="solid"/>
                      <a:round/>
                      <a:headEnd type="none" w="med" len="med"/>
                      <a:tailEnd type="none" w="med" len="med"/>
                    </a:lnT>
                    <a:lnB w="12700" cap="flat" cmpd="sng" algn="ctr">
                      <a:solidFill>
                        <a:srgbClr val="84CBC5"/>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 xmlns:a16="http://schemas.microsoft.com/office/drawing/2014/main" val="10003"/>
                  </a:ext>
                </a:extLst>
              </a:tr>
              <a:tr h="761632">
                <a:tc>
                  <a:txBody>
                    <a:bodyPr/>
                    <a:lstStyle>
                      <a:lvl1pPr marL="0" algn="l" defTabSz="914400" rtl="0" eaLnBrk="1" latinLnBrk="0" hangingPunct="1">
                        <a:defRPr sz="1800" kern="1200">
                          <a:solidFill>
                            <a:schemeClr val="dk1"/>
                          </a:solidFill>
                          <a:latin typeface="Arial Unicode MS"/>
                          <a:ea typeface="微軟正黑體"/>
                        </a:defRPr>
                      </a:lvl1pPr>
                      <a:lvl2pPr marL="457200" algn="l" defTabSz="914400" rtl="0" eaLnBrk="1" latinLnBrk="0" hangingPunct="1">
                        <a:defRPr sz="1800" kern="1200">
                          <a:solidFill>
                            <a:schemeClr val="dk1"/>
                          </a:solidFill>
                          <a:latin typeface="Arial Unicode MS"/>
                          <a:ea typeface="微軟正黑體"/>
                        </a:defRPr>
                      </a:lvl2pPr>
                      <a:lvl3pPr marL="914400" algn="l" defTabSz="914400" rtl="0" eaLnBrk="1" latinLnBrk="0" hangingPunct="1">
                        <a:defRPr sz="1800" kern="1200">
                          <a:solidFill>
                            <a:schemeClr val="dk1"/>
                          </a:solidFill>
                          <a:latin typeface="Arial Unicode MS"/>
                          <a:ea typeface="微軟正黑體"/>
                        </a:defRPr>
                      </a:lvl3pPr>
                      <a:lvl4pPr marL="1371600" algn="l" defTabSz="914400" rtl="0" eaLnBrk="1" latinLnBrk="0" hangingPunct="1">
                        <a:defRPr sz="1800" kern="1200">
                          <a:solidFill>
                            <a:schemeClr val="dk1"/>
                          </a:solidFill>
                          <a:latin typeface="Arial Unicode MS"/>
                          <a:ea typeface="微軟正黑體"/>
                        </a:defRPr>
                      </a:lvl4pPr>
                      <a:lvl5pPr marL="1828800" algn="l" defTabSz="914400" rtl="0" eaLnBrk="1" latinLnBrk="0" hangingPunct="1">
                        <a:defRPr sz="1800" kern="1200">
                          <a:solidFill>
                            <a:schemeClr val="dk1"/>
                          </a:solidFill>
                          <a:latin typeface="Arial Unicode MS"/>
                          <a:ea typeface="微軟正黑體"/>
                        </a:defRPr>
                      </a:lvl5pPr>
                      <a:lvl6pPr marL="2286000" algn="l" defTabSz="914400" rtl="0" eaLnBrk="1" latinLnBrk="0" hangingPunct="1">
                        <a:defRPr sz="1800" kern="1200">
                          <a:solidFill>
                            <a:schemeClr val="dk1"/>
                          </a:solidFill>
                          <a:latin typeface="Arial Unicode MS"/>
                          <a:ea typeface="微軟正黑體"/>
                        </a:defRPr>
                      </a:lvl6pPr>
                      <a:lvl7pPr marL="2743200" algn="l" defTabSz="914400" rtl="0" eaLnBrk="1" latinLnBrk="0" hangingPunct="1">
                        <a:defRPr sz="1800" kern="1200">
                          <a:solidFill>
                            <a:schemeClr val="dk1"/>
                          </a:solidFill>
                          <a:latin typeface="Arial Unicode MS"/>
                          <a:ea typeface="微軟正黑體"/>
                        </a:defRPr>
                      </a:lvl7pPr>
                      <a:lvl8pPr marL="3200400" algn="l" defTabSz="914400" rtl="0" eaLnBrk="1" latinLnBrk="0" hangingPunct="1">
                        <a:defRPr sz="1800" kern="1200">
                          <a:solidFill>
                            <a:schemeClr val="dk1"/>
                          </a:solidFill>
                          <a:latin typeface="Arial Unicode MS"/>
                          <a:ea typeface="微軟正黑體"/>
                        </a:defRPr>
                      </a:lvl8pPr>
                      <a:lvl9pPr marL="3657600" algn="l" defTabSz="914400" rtl="0" eaLnBrk="1" latinLnBrk="0" hangingPunct="1">
                        <a:defRPr sz="1800" kern="1200">
                          <a:solidFill>
                            <a:schemeClr val="dk1"/>
                          </a:solidFill>
                          <a:latin typeface="Arial Unicode MS"/>
                          <a:ea typeface="微軟正黑體"/>
                        </a:defRPr>
                      </a:lvl9pPr>
                    </a:lstStyle>
                    <a:p>
                      <a:pPr algn="ctr" latinLnBrk="1">
                        <a:lnSpc>
                          <a:spcPct val="150000"/>
                        </a:lnSpc>
                      </a:pPr>
                      <a:r>
                        <a:rPr lang="zh-TW" altLang="en-US" sz="2500" b="1" baseline="0" dirty="0">
                          <a:solidFill>
                            <a:srgbClr val="C00000"/>
                          </a:solidFill>
                          <a:latin typeface="微軟正黑體" pitchFamily="34" charset="-120"/>
                          <a:ea typeface="微軟正黑體" pitchFamily="34" charset="-120"/>
                          <a:cs typeface="Arial" pitchFamily="34" charset="0"/>
                        </a:rPr>
                        <a:t>解答</a:t>
                      </a:r>
                      <a:endParaRPr lang="ko-KR" altLang="en-US" sz="2500" b="1" baseline="0" dirty="0">
                        <a:solidFill>
                          <a:srgbClr val="C00000"/>
                        </a:solidFill>
                        <a:latin typeface="微軟正黑體" pitchFamily="34" charset="-120"/>
                        <a:cs typeface="Arial" pitchFamily="34" charset="0"/>
                      </a:endParaRPr>
                    </a:p>
                  </a:txBody>
                  <a:tcPr anchor="ctr">
                    <a:lnL w="28575" cap="flat" cmpd="sng" algn="ctr">
                      <a:solidFill>
                        <a:srgbClr val="84CBC5"/>
                      </a:solidFill>
                      <a:prstDash val="solid"/>
                      <a:round/>
                      <a:headEnd type="none" w="med" len="med"/>
                      <a:tailEnd type="none" w="med" len="med"/>
                    </a:lnL>
                    <a:lnR w="28575" cap="flat" cmpd="sng" algn="ctr">
                      <a:solidFill>
                        <a:srgbClr val="84CBC5"/>
                      </a:solidFill>
                      <a:prstDash val="solid"/>
                      <a:round/>
                      <a:headEnd type="none" w="med" len="med"/>
                      <a:tailEnd type="none" w="med" len="med"/>
                    </a:lnR>
                    <a:lnT w="12700" cap="flat" cmpd="sng" algn="ctr">
                      <a:solidFill>
                        <a:srgbClr val="84CBC5"/>
                      </a:solidFill>
                      <a:prstDash val="solid"/>
                      <a:round/>
                      <a:headEnd type="none" w="med" len="med"/>
                      <a:tailEnd type="none" w="med" len="med"/>
                    </a:lnT>
                    <a:lnB w="12700" cap="flat" cmpd="sng" algn="ctr">
                      <a:solidFill>
                        <a:srgbClr val="84CBC5"/>
                      </a:solidFill>
                      <a:prstDash val="solid"/>
                      <a:round/>
                      <a:headEnd type="none" w="med" len="med"/>
                      <a:tailEnd type="none" w="med" len="med"/>
                    </a:lnB>
                    <a:lnTlToBr w="12700" cmpd="sng">
                      <a:noFill/>
                      <a:prstDash val="solid"/>
                    </a:lnTlToBr>
                    <a:lnBlToTr w="12700" cmpd="sng">
                      <a:noFill/>
                      <a:prstDash val="solid"/>
                    </a:lnBlToTr>
                    <a:solidFill>
                      <a:srgbClr val="FCEBB6"/>
                    </a:solidFill>
                  </a:tcPr>
                </a:tc>
                <a:extLst>
                  <a:ext uri="{0D108BD9-81ED-4DB2-BD59-A6C34878D82A}">
                    <a16:rowId xmlns="" xmlns:a16="http://schemas.microsoft.com/office/drawing/2014/main" val="10002"/>
                  </a:ext>
                </a:extLst>
              </a:tr>
              <a:tr h="1052547">
                <a:tc>
                  <a:txBody>
                    <a:bodyPr/>
                    <a:lstStyle>
                      <a:lvl1pPr marL="0" algn="l" defTabSz="914400" rtl="0" eaLnBrk="1" latinLnBrk="0" hangingPunct="1">
                        <a:defRPr sz="1800" kern="1200">
                          <a:solidFill>
                            <a:schemeClr val="dk1"/>
                          </a:solidFill>
                          <a:latin typeface="Arial Unicode MS"/>
                          <a:ea typeface="微軟正黑體"/>
                        </a:defRPr>
                      </a:lvl1pPr>
                      <a:lvl2pPr marL="457200" algn="l" defTabSz="914400" rtl="0" eaLnBrk="1" latinLnBrk="0" hangingPunct="1">
                        <a:defRPr sz="1800" kern="1200">
                          <a:solidFill>
                            <a:schemeClr val="dk1"/>
                          </a:solidFill>
                          <a:latin typeface="Arial Unicode MS"/>
                          <a:ea typeface="微軟正黑體"/>
                        </a:defRPr>
                      </a:lvl2pPr>
                      <a:lvl3pPr marL="914400" algn="l" defTabSz="914400" rtl="0" eaLnBrk="1" latinLnBrk="0" hangingPunct="1">
                        <a:defRPr sz="1800" kern="1200">
                          <a:solidFill>
                            <a:schemeClr val="dk1"/>
                          </a:solidFill>
                          <a:latin typeface="Arial Unicode MS"/>
                          <a:ea typeface="微軟正黑體"/>
                        </a:defRPr>
                      </a:lvl3pPr>
                      <a:lvl4pPr marL="1371600" algn="l" defTabSz="914400" rtl="0" eaLnBrk="1" latinLnBrk="0" hangingPunct="1">
                        <a:defRPr sz="1800" kern="1200">
                          <a:solidFill>
                            <a:schemeClr val="dk1"/>
                          </a:solidFill>
                          <a:latin typeface="Arial Unicode MS"/>
                          <a:ea typeface="微軟正黑體"/>
                        </a:defRPr>
                      </a:lvl4pPr>
                      <a:lvl5pPr marL="1828800" algn="l" defTabSz="914400" rtl="0" eaLnBrk="1" latinLnBrk="0" hangingPunct="1">
                        <a:defRPr sz="1800" kern="1200">
                          <a:solidFill>
                            <a:schemeClr val="dk1"/>
                          </a:solidFill>
                          <a:latin typeface="Arial Unicode MS"/>
                          <a:ea typeface="微軟正黑體"/>
                        </a:defRPr>
                      </a:lvl5pPr>
                      <a:lvl6pPr marL="2286000" algn="l" defTabSz="914400" rtl="0" eaLnBrk="1" latinLnBrk="0" hangingPunct="1">
                        <a:defRPr sz="1800" kern="1200">
                          <a:solidFill>
                            <a:schemeClr val="dk1"/>
                          </a:solidFill>
                          <a:latin typeface="Arial Unicode MS"/>
                          <a:ea typeface="微軟正黑體"/>
                        </a:defRPr>
                      </a:lvl6pPr>
                      <a:lvl7pPr marL="2743200" algn="l" defTabSz="914400" rtl="0" eaLnBrk="1" latinLnBrk="0" hangingPunct="1">
                        <a:defRPr sz="1800" kern="1200">
                          <a:solidFill>
                            <a:schemeClr val="dk1"/>
                          </a:solidFill>
                          <a:latin typeface="Arial Unicode MS"/>
                          <a:ea typeface="微軟正黑體"/>
                        </a:defRPr>
                      </a:lvl7pPr>
                      <a:lvl8pPr marL="3200400" algn="l" defTabSz="914400" rtl="0" eaLnBrk="1" latinLnBrk="0" hangingPunct="1">
                        <a:defRPr sz="1800" kern="1200">
                          <a:solidFill>
                            <a:schemeClr val="dk1"/>
                          </a:solidFill>
                          <a:latin typeface="Arial Unicode MS"/>
                          <a:ea typeface="微軟正黑體"/>
                        </a:defRPr>
                      </a:lvl8pPr>
                      <a:lvl9pPr marL="3657600" algn="l" defTabSz="914400" rtl="0" eaLnBrk="1" latinLnBrk="0" hangingPunct="1">
                        <a:defRPr sz="1800" kern="1200">
                          <a:solidFill>
                            <a:schemeClr val="dk1"/>
                          </a:solidFill>
                          <a:latin typeface="Arial Unicode MS"/>
                          <a:ea typeface="微軟正黑體"/>
                        </a:defRPr>
                      </a:lvl9pPr>
                    </a:lstStyle>
                    <a:p>
                      <a:pPr algn="just" latinLnBrk="1">
                        <a:lnSpc>
                          <a:spcPct val="150000"/>
                        </a:lnSpc>
                      </a:pPr>
                      <a:r>
                        <a:rPr lang="zh-TW" altLang="en-US" sz="2300" b="0" kern="1200" baseline="0" dirty="0">
                          <a:solidFill>
                            <a:schemeClr val="tx1"/>
                          </a:solidFill>
                          <a:latin typeface="微軟正黑體" pitchFamily="34" charset="-120"/>
                          <a:ea typeface="微軟正黑體" pitchFamily="34" charset="-120"/>
                          <a:cs typeface="Arial" pitchFamily="34" charset="0"/>
                        </a:rPr>
                        <a:t>對於隨袋徵收之專用垃圾袋若有瑕疵品部份，可請廠商攜帶該瑕疵專用垃圾袋至販售點進行更換。</a:t>
                      </a:r>
                    </a:p>
                  </a:txBody>
                  <a:tcPr anchor="ctr">
                    <a:lnL w="28575" cap="flat" cmpd="sng" algn="ctr">
                      <a:solidFill>
                        <a:srgbClr val="84CBC5"/>
                      </a:solidFill>
                      <a:prstDash val="solid"/>
                      <a:round/>
                      <a:headEnd type="none" w="med" len="med"/>
                      <a:tailEnd type="none" w="med" len="med"/>
                    </a:lnL>
                    <a:lnR w="28575" cap="flat" cmpd="sng" algn="ctr">
                      <a:solidFill>
                        <a:srgbClr val="84CBC5"/>
                      </a:solidFill>
                      <a:prstDash val="solid"/>
                      <a:round/>
                      <a:headEnd type="none" w="med" len="med"/>
                      <a:tailEnd type="none" w="med" len="med"/>
                    </a:lnR>
                    <a:lnT w="12700" cap="flat" cmpd="sng" algn="ctr">
                      <a:solidFill>
                        <a:srgbClr val="84CBC5"/>
                      </a:solidFill>
                      <a:prstDash val="solid"/>
                      <a:round/>
                      <a:headEnd type="none" w="med" len="med"/>
                      <a:tailEnd type="none" w="med" len="med"/>
                    </a:lnT>
                    <a:lnB w="28575" cap="flat" cmpd="sng" algn="ctr">
                      <a:solidFill>
                        <a:srgbClr val="84CBC5"/>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 xmlns:a16="http://schemas.microsoft.com/office/drawing/2014/main" val="10004"/>
                  </a:ext>
                </a:extLst>
              </a:tr>
            </a:tbl>
          </a:graphicData>
        </a:graphic>
      </p:graphicFrame>
      <p:grpSp>
        <p:nvGrpSpPr>
          <p:cNvPr id="20" name="群組 19"/>
          <p:cNvGrpSpPr/>
          <p:nvPr/>
        </p:nvGrpSpPr>
        <p:grpSpPr>
          <a:xfrm>
            <a:off x="200472" y="1484784"/>
            <a:ext cx="2600015" cy="3752788"/>
            <a:chOff x="925488" y="1472476"/>
            <a:chExt cx="3098902" cy="4472868"/>
          </a:xfrm>
        </p:grpSpPr>
        <p:sp>
          <p:nvSpPr>
            <p:cNvPr id="21" name="Freeform 2"/>
            <p:cNvSpPr>
              <a:spLocks noChangeArrowheads="1"/>
            </p:cNvSpPr>
            <p:nvPr/>
          </p:nvSpPr>
          <p:spPr bwMode="auto">
            <a:xfrm>
              <a:off x="1420382" y="4576912"/>
              <a:ext cx="2230899" cy="566859"/>
            </a:xfrm>
            <a:custGeom>
              <a:avLst/>
              <a:gdLst>
                <a:gd name="T0" fmla="*/ 5208 w 8889"/>
                <a:gd name="T1" fmla="*/ 0 h 2263"/>
                <a:gd name="T2" fmla="*/ 5208 w 8889"/>
                <a:gd name="T3" fmla="*/ 0 h 2263"/>
                <a:gd name="T4" fmla="*/ 5208 w 8889"/>
                <a:gd name="T5" fmla="*/ 156 h 2263"/>
                <a:gd name="T6" fmla="*/ 5230 w 8889"/>
                <a:gd name="T7" fmla="*/ 222 h 2263"/>
                <a:gd name="T8" fmla="*/ 5296 w 8889"/>
                <a:gd name="T9" fmla="*/ 377 h 2263"/>
                <a:gd name="T10" fmla="*/ 5363 w 8889"/>
                <a:gd name="T11" fmla="*/ 621 h 2263"/>
                <a:gd name="T12" fmla="*/ 5363 w 8889"/>
                <a:gd name="T13" fmla="*/ 621 h 2263"/>
                <a:gd name="T14" fmla="*/ 5363 w 8889"/>
                <a:gd name="T15" fmla="*/ 643 h 2263"/>
                <a:gd name="T16" fmla="*/ 5363 w 8889"/>
                <a:gd name="T17" fmla="*/ 643 h 2263"/>
                <a:gd name="T18" fmla="*/ 4942 w 8889"/>
                <a:gd name="T19" fmla="*/ 975 h 2263"/>
                <a:gd name="T20" fmla="*/ 4521 w 8889"/>
                <a:gd name="T21" fmla="*/ 599 h 2263"/>
                <a:gd name="T22" fmla="*/ 4521 w 8889"/>
                <a:gd name="T23" fmla="*/ 599 h 2263"/>
                <a:gd name="T24" fmla="*/ 4609 w 8889"/>
                <a:gd name="T25" fmla="*/ 377 h 2263"/>
                <a:gd name="T26" fmla="*/ 4676 w 8889"/>
                <a:gd name="T27" fmla="*/ 244 h 2263"/>
                <a:gd name="T28" fmla="*/ 4698 w 8889"/>
                <a:gd name="T29" fmla="*/ 156 h 2263"/>
                <a:gd name="T30" fmla="*/ 4698 w 8889"/>
                <a:gd name="T31" fmla="*/ 156 h 2263"/>
                <a:gd name="T32" fmla="*/ 4698 w 8889"/>
                <a:gd name="T33" fmla="*/ 0 h 2263"/>
                <a:gd name="T34" fmla="*/ 177 w 8889"/>
                <a:gd name="T35" fmla="*/ 0 h 2263"/>
                <a:gd name="T36" fmla="*/ 0 w 8889"/>
                <a:gd name="T37" fmla="*/ 1020 h 2263"/>
                <a:gd name="T38" fmla="*/ 5496 w 8889"/>
                <a:gd name="T39" fmla="*/ 2262 h 2263"/>
                <a:gd name="T40" fmla="*/ 5961 w 8889"/>
                <a:gd name="T41" fmla="*/ 843 h 2263"/>
                <a:gd name="T42" fmla="*/ 8533 w 8889"/>
                <a:gd name="T43" fmla="*/ 843 h 2263"/>
                <a:gd name="T44" fmla="*/ 8888 w 8889"/>
                <a:gd name="T45" fmla="*/ 0 h 2263"/>
                <a:gd name="T46" fmla="*/ 5208 w 8889"/>
                <a:gd name="T47" fmla="*/ 0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89" h="2263">
                  <a:moveTo>
                    <a:pt x="5208" y="0"/>
                  </a:moveTo>
                  <a:lnTo>
                    <a:pt x="5208" y="0"/>
                  </a:lnTo>
                  <a:cubicBezTo>
                    <a:pt x="5208" y="156"/>
                    <a:pt x="5208" y="156"/>
                    <a:pt x="5208" y="156"/>
                  </a:cubicBezTo>
                  <a:cubicBezTo>
                    <a:pt x="5230" y="222"/>
                    <a:pt x="5230" y="222"/>
                    <a:pt x="5230" y="222"/>
                  </a:cubicBezTo>
                  <a:cubicBezTo>
                    <a:pt x="5252" y="288"/>
                    <a:pt x="5252" y="311"/>
                    <a:pt x="5296" y="377"/>
                  </a:cubicBezTo>
                  <a:cubicBezTo>
                    <a:pt x="5363" y="444"/>
                    <a:pt x="5385" y="532"/>
                    <a:pt x="5363" y="621"/>
                  </a:cubicBezTo>
                  <a:lnTo>
                    <a:pt x="5363" y="621"/>
                  </a:lnTo>
                  <a:cubicBezTo>
                    <a:pt x="5363" y="643"/>
                    <a:pt x="5363" y="643"/>
                    <a:pt x="5363" y="643"/>
                  </a:cubicBezTo>
                  <a:lnTo>
                    <a:pt x="5363" y="643"/>
                  </a:lnTo>
                  <a:cubicBezTo>
                    <a:pt x="5363" y="820"/>
                    <a:pt x="5164" y="975"/>
                    <a:pt x="4942" y="975"/>
                  </a:cubicBezTo>
                  <a:cubicBezTo>
                    <a:pt x="4721" y="975"/>
                    <a:pt x="4521" y="798"/>
                    <a:pt x="4521" y="599"/>
                  </a:cubicBezTo>
                  <a:lnTo>
                    <a:pt x="4521" y="599"/>
                  </a:lnTo>
                  <a:cubicBezTo>
                    <a:pt x="4521" y="510"/>
                    <a:pt x="4543" y="444"/>
                    <a:pt x="4609" y="377"/>
                  </a:cubicBezTo>
                  <a:cubicBezTo>
                    <a:pt x="4632" y="333"/>
                    <a:pt x="4654" y="288"/>
                    <a:pt x="4676" y="244"/>
                  </a:cubicBezTo>
                  <a:cubicBezTo>
                    <a:pt x="4698" y="156"/>
                    <a:pt x="4698" y="156"/>
                    <a:pt x="4698" y="156"/>
                  </a:cubicBezTo>
                  <a:lnTo>
                    <a:pt x="4698" y="156"/>
                  </a:lnTo>
                  <a:cubicBezTo>
                    <a:pt x="4698" y="0"/>
                    <a:pt x="4698" y="0"/>
                    <a:pt x="4698" y="0"/>
                  </a:cubicBezTo>
                  <a:cubicBezTo>
                    <a:pt x="177" y="0"/>
                    <a:pt x="177" y="0"/>
                    <a:pt x="177" y="0"/>
                  </a:cubicBezTo>
                  <a:cubicBezTo>
                    <a:pt x="111" y="554"/>
                    <a:pt x="0" y="1020"/>
                    <a:pt x="0" y="1020"/>
                  </a:cubicBezTo>
                  <a:cubicBezTo>
                    <a:pt x="5496" y="2262"/>
                    <a:pt x="5496" y="2262"/>
                    <a:pt x="5496" y="2262"/>
                  </a:cubicBezTo>
                  <a:cubicBezTo>
                    <a:pt x="5496" y="2262"/>
                    <a:pt x="5696" y="931"/>
                    <a:pt x="5961" y="843"/>
                  </a:cubicBezTo>
                  <a:cubicBezTo>
                    <a:pt x="6250" y="731"/>
                    <a:pt x="8001" y="1486"/>
                    <a:pt x="8533" y="843"/>
                  </a:cubicBezTo>
                  <a:cubicBezTo>
                    <a:pt x="8754" y="554"/>
                    <a:pt x="8866" y="244"/>
                    <a:pt x="8888" y="0"/>
                  </a:cubicBezTo>
                  <a:lnTo>
                    <a:pt x="5208" y="0"/>
                  </a:lnTo>
                </a:path>
              </a:pathLst>
            </a:custGeom>
            <a:solidFill>
              <a:srgbClr val="7CC8EC"/>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22" name="Freeform 3"/>
            <p:cNvSpPr>
              <a:spLocks noChangeArrowheads="1"/>
            </p:cNvSpPr>
            <p:nvPr/>
          </p:nvSpPr>
          <p:spPr bwMode="auto">
            <a:xfrm>
              <a:off x="3012458" y="2189906"/>
              <a:ext cx="783859" cy="683109"/>
            </a:xfrm>
            <a:custGeom>
              <a:avLst/>
              <a:gdLst>
                <a:gd name="T0" fmla="*/ 2393 w 3125"/>
                <a:gd name="T1" fmla="*/ 0 h 2727"/>
                <a:gd name="T2" fmla="*/ 2393 w 3125"/>
                <a:gd name="T3" fmla="*/ 0 h 2727"/>
                <a:gd name="T4" fmla="*/ 0 w 3125"/>
                <a:gd name="T5" fmla="*/ 0 h 2727"/>
                <a:gd name="T6" fmla="*/ 0 w 3125"/>
                <a:gd name="T7" fmla="*/ 2726 h 2727"/>
                <a:gd name="T8" fmla="*/ 399 w 3125"/>
                <a:gd name="T9" fmla="*/ 2726 h 2727"/>
                <a:gd name="T10" fmla="*/ 399 w 3125"/>
                <a:gd name="T11" fmla="*/ 2637 h 2727"/>
                <a:gd name="T12" fmla="*/ 376 w 3125"/>
                <a:gd name="T13" fmla="*/ 2571 h 2727"/>
                <a:gd name="T14" fmla="*/ 310 w 3125"/>
                <a:gd name="T15" fmla="*/ 2415 h 2727"/>
                <a:gd name="T16" fmla="*/ 244 w 3125"/>
                <a:gd name="T17" fmla="*/ 2171 h 2727"/>
                <a:gd name="T18" fmla="*/ 244 w 3125"/>
                <a:gd name="T19" fmla="*/ 2171 h 2727"/>
                <a:gd name="T20" fmla="*/ 244 w 3125"/>
                <a:gd name="T21" fmla="*/ 2149 h 2727"/>
                <a:gd name="T22" fmla="*/ 244 w 3125"/>
                <a:gd name="T23" fmla="*/ 2149 h 2727"/>
                <a:gd name="T24" fmla="*/ 665 w 3125"/>
                <a:gd name="T25" fmla="*/ 1817 h 2727"/>
                <a:gd name="T26" fmla="*/ 1085 w 3125"/>
                <a:gd name="T27" fmla="*/ 2194 h 2727"/>
                <a:gd name="T28" fmla="*/ 1085 w 3125"/>
                <a:gd name="T29" fmla="*/ 2194 h 2727"/>
                <a:gd name="T30" fmla="*/ 1019 w 3125"/>
                <a:gd name="T31" fmla="*/ 2415 h 2727"/>
                <a:gd name="T32" fmla="*/ 931 w 3125"/>
                <a:gd name="T33" fmla="*/ 2549 h 2727"/>
                <a:gd name="T34" fmla="*/ 908 w 3125"/>
                <a:gd name="T35" fmla="*/ 2637 h 2727"/>
                <a:gd name="T36" fmla="*/ 908 w 3125"/>
                <a:gd name="T37" fmla="*/ 2637 h 2727"/>
                <a:gd name="T38" fmla="*/ 908 w 3125"/>
                <a:gd name="T39" fmla="*/ 2726 h 2727"/>
                <a:gd name="T40" fmla="*/ 3080 w 3125"/>
                <a:gd name="T41" fmla="*/ 2726 h 2727"/>
                <a:gd name="T42" fmla="*/ 2393 w 3125"/>
                <a:gd name="T43"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25" h="2727">
                  <a:moveTo>
                    <a:pt x="2393" y="0"/>
                  </a:moveTo>
                  <a:lnTo>
                    <a:pt x="2393" y="0"/>
                  </a:lnTo>
                  <a:cubicBezTo>
                    <a:pt x="0" y="0"/>
                    <a:pt x="0" y="0"/>
                    <a:pt x="0" y="0"/>
                  </a:cubicBezTo>
                  <a:cubicBezTo>
                    <a:pt x="0" y="2726"/>
                    <a:pt x="0" y="2726"/>
                    <a:pt x="0" y="2726"/>
                  </a:cubicBezTo>
                  <a:cubicBezTo>
                    <a:pt x="399" y="2726"/>
                    <a:pt x="399" y="2726"/>
                    <a:pt x="399" y="2726"/>
                  </a:cubicBezTo>
                  <a:cubicBezTo>
                    <a:pt x="399" y="2637"/>
                    <a:pt x="399" y="2637"/>
                    <a:pt x="399" y="2637"/>
                  </a:cubicBezTo>
                  <a:cubicBezTo>
                    <a:pt x="376" y="2571"/>
                    <a:pt x="376" y="2571"/>
                    <a:pt x="376" y="2571"/>
                  </a:cubicBezTo>
                  <a:cubicBezTo>
                    <a:pt x="376" y="2504"/>
                    <a:pt x="354" y="2482"/>
                    <a:pt x="310" y="2415"/>
                  </a:cubicBezTo>
                  <a:cubicBezTo>
                    <a:pt x="244" y="2349"/>
                    <a:pt x="244" y="2260"/>
                    <a:pt x="244" y="2171"/>
                  </a:cubicBezTo>
                  <a:lnTo>
                    <a:pt x="244" y="2171"/>
                  </a:lnTo>
                  <a:cubicBezTo>
                    <a:pt x="244" y="2149"/>
                    <a:pt x="244" y="2149"/>
                    <a:pt x="244" y="2149"/>
                  </a:cubicBezTo>
                  <a:lnTo>
                    <a:pt x="244" y="2149"/>
                  </a:lnTo>
                  <a:cubicBezTo>
                    <a:pt x="266" y="1972"/>
                    <a:pt x="443" y="1817"/>
                    <a:pt x="665" y="1817"/>
                  </a:cubicBezTo>
                  <a:cubicBezTo>
                    <a:pt x="886" y="1817"/>
                    <a:pt x="1085" y="1994"/>
                    <a:pt x="1085" y="2194"/>
                  </a:cubicBezTo>
                  <a:lnTo>
                    <a:pt x="1085" y="2194"/>
                  </a:lnTo>
                  <a:cubicBezTo>
                    <a:pt x="1085" y="2282"/>
                    <a:pt x="1063" y="2349"/>
                    <a:pt x="1019" y="2415"/>
                  </a:cubicBezTo>
                  <a:cubicBezTo>
                    <a:pt x="975" y="2460"/>
                    <a:pt x="953" y="2504"/>
                    <a:pt x="931" y="2549"/>
                  </a:cubicBezTo>
                  <a:cubicBezTo>
                    <a:pt x="908" y="2637"/>
                    <a:pt x="908" y="2637"/>
                    <a:pt x="908" y="2637"/>
                  </a:cubicBezTo>
                  <a:lnTo>
                    <a:pt x="908" y="2637"/>
                  </a:lnTo>
                  <a:cubicBezTo>
                    <a:pt x="908" y="2726"/>
                    <a:pt x="908" y="2726"/>
                    <a:pt x="908" y="2726"/>
                  </a:cubicBezTo>
                  <a:cubicBezTo>
                    <a:pt x="3080" y="2726"/>
                    <a:pt x="3080" y="2726"/>
                    <a:pt x="3080" y="2726"/>
                  </a:cubicBezTo>
                  <a:cubicBezTo>
                    <a:pt x="3124" y="2017"/>
                    <a:pt x="3036" y="997"/>
                    <a:pt x="2393" y="0"/>
                  </a:cubicBezTo>
                </a:path>
              </a:pathLst>
            </a:custGeom>
            <a:solidFill>
              <a:srgbClr val="84CBC5"/>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23" name="Freeform 4"/>
            <p:cNvSpPr>
              <a:spLocks noChangeArrowheads="1"/>
            </p:cNvSpPr>
            <p:nvPr/>
          </p:nvSpPr>
          <p:spPr bwMode="auto">
            <a:xfrm>
              <a:off x="1765812" y="2985944"/>
              <a:ext cx="1128182" cy="683109"/>
            </a:xfrm>
            <a:custGeom>
              <a:avLst/>
              <a:gdLst>
                <a:gd name="T0" fmla="*/ 4499 w 4500"/>
                <a:gd name="T1" fmla="*/ 0 h 2727"/>
                <a:gd name="T2" fmla="*/ 4499 w 4500"/>
                <a:gd name="T3" fmla="*/ 0 h 2727"/>
                <a:gd name="T4" fmla="*/ 0 w 4500"/>
                <a:gd name="T5" fmla="*/ 0 h 2727"/>
                <a:gd name="T6" fmla="*/ 0 w 4500"/>
                <a:gd name="T7" fmla="*/ 2726 h 2727"/>
                <a:gd name="T8" fmla="*/ 399 w 4500"/>
                <a:gd name="T9" fmla="*/ 2726 h 2727"/>
                <a:gd name="T10" fmla="*/ 399 w 4500"/>
                <a:gd name="T11" fmla="*/ 2593 h 2727"/>
                <a:gd name="T12" fmla="*/ 377 w 4500"/>
                <a:gd name="T13" fmla="*/ 2504 h 2727"/>
                <a:gd name="T14" fmla="*/ 311 w 4500"/>
                <a:gd name="T15" fmla="*/ 2349 h 2727"/>
                <a:gd name="T16" fmla="*/ 244 w 4500"/>
                <a:gd name="T17" fmla="*/ 2105 h 2727"/>
                <a:gd name="T18" fmla="*/ 244 w 4500"/>
                <a:gd name="T19" fmla="*/ 2105 h 2727"/>
                <a:gd name="T20" fmla="*/ 244 w 4500"/>
                <a:gd name="T21" fmla="*/ 2105 h 2727"/>
                <a:gd name="T22" fmla="*/ 244 w 4500"/>
                <a:gd name="T23" fmla="*/ 2105 h 2727"/>
                <a:gd name="T24" fmla="*/ 665 w 4500"/>
                <a:gd name="T25" fmla="*/ 1773 h 2727"/>
                <a:gd name="T26" fmla="*/ 1086 w 4500"/>
                <a:gd name="T27" fmla="*/ 2128 h 2727"/>
                <a:gd name="T28" fmla="*/ 1086 w 4500"/>
                <a:gd name="T29" fmla="*/ 2128 h 2727"/>
                <a:gd name="T30" fmla="*/ 997 w 4500"/>
                <a:gd name="T31" fmla="*/ 2349 h 2727"/>
                <a:gd name="T32" fmla="*/ 931 w 4500"/>
                <a:gd name="T33" fmla="*/ 2481 h 2727"/>
                <a:gd name="T34" fmla="*/ 908 w 4500"/>
                <a:gd name="T35" fmla="*/ 2593 h 2727"/>
                <a:gd name="T36" fmla="*/ 908 w 4500"/>
                <a:gd name="T37" fmla="*/ 2593 h 2727"/>
                <a:gd name="T38" fmla="*/ 908 w 4500"/>
                <a:gd name="T39" fmla="*/ 2726 h 2727"/>
                <a:gd name="T40" fmla="*/ 4499 w 4500"/>
                <a:gd name="T41" fmla="*/ 2726 h 2727"/>
                <a:gd name="T42" fmla="*/ 4499 w 4500"/>
                <a:gd name="T43"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00" h="2727">
                  <a:moveTo>
                    <a:pt x="4499" y="0"/>
                  </a:moveTo>
                  <a:lnTo>
                    <a:pt x="4499" y="0"/>
                  </a:lnTo>
                  <a:cubicBezTo>
                    <a:pt x="0" y="0"/>
                    <a:pt x="0" y="0"/>
                    <a:pt x="0" y="0"/>
                  </a:cubicBezTo>
                  <a:cubicBezTo>
                    <a:pt x="0" y="2726"/>
                    <a:pt x="0" y="2726"/>
                    <a:pt x="0" y="2726"/>
                  </a:cubicBezTo>
                  <a:cubicBezTo>
                    <a:pt x="399" y="2726"/>
                    <a:pt x="399" y="2726"/>
                    <a:pt x="399" y="2726"/>
                  </a:cubicBezTo>
                  <a:cubicBezTo>
                    <a:pt x="399" y="2593"/>
                    <a:pt x="399" y="2593"/>
                    <a:pt x="399" y="2593"/>
                  </a:cubicBezTo>
                  <a:cubicBezTo>
                    <a:pt x="377" y="2504"/>
                    <a:pt x="377" y="2504"/>
                    <a:pt x="377" y="2504"/>
                  </a:cubicBezTo>
                  <a:cubicBezTo>
                    <a:pt x="355" y="2437"/>
                    <a:pt x="355" y="2416"/>
                    <a:pt x="311" y="2349"/>
                  </a:cubicBezTo>
                  <a:cubicBezTo>
                    <a:pt x="244" y="2282"/>
                    <a:pt x="222" y="2216"/>
                    <a:pt x="244" y="2105"/>
                  </a:cubicBezTo>
                  <a:lnTo>
                    <a:pt x="244" y="2105"/>
                  </a:lnTo>
                  <a:lnTo>
                    <a:pt x="244" y="2105"/>
                  </a:lnTo>
                  <a:lnTo>
                    <a:pt x="244" y="2105"/>
                  </a:lnTo>
                  <a:cubicBezTo>
                    <a:pt x="244" y="1906"/>
                    <a:pt x="443" y="1773"/>
                    <a:pt x="665" y="1773"/>
                  </a:cubicBezTo>
                  <a:cubicBezTo>
                    <a:pt x="886" y="1773"/>
                    <a:pt x="1086" y="1928"/>
                    <a:pt x="1086" y="2128"/>
                  </a:cubicBezTo>
                  <a:lnTo>
                    <a:pt x="1086" y="2128"/>
                  </a:lnTo>
                  <a:cubicBezTo>
                    <a:pt x="1086" y="2216"/>
                    <a:pt x="1064" y="2282"/>
                    <a:pt x="997" y="2349"/>
                  </a:cubicBezTo>
                  <a:cubicBezTo>
                    <a:pt x="975" y="2416"/>
                    <a:pt x="953" y="2437"/>
                    <a:pt x="931" y="2481"/>
                  </a:cubicBezTo>
                  <a:cubicBezTo>
                    <a:pt x="908" y="2593"/>
                    <a:pt x="908" y="2593"/>
                    <a:pt x="908" y="2593"/>
                  </a:cubicBezTo>
                  <a:lnTo>
                    <a:pt x="908" y="2593"/>
                  </a:lnTo>
                  <a:cubicBezTo>
                    <a:pt x="908" y="2726"/>
                    <a:pt x="908" y="2726"/>
                    <a:pt x="908" y="2726"/>
                  </a:cubicBezTo>
                  <a:cubicBezTo>
                    <a:pt x="4499" y="2726"/>
                    <a:pt x="4499" y="2726"/>
                    <a:pt x="4499" y="2726"/>
                  </a:cubicBezTo>
                  <a:lnTo>
                    <a:pt x="4499" y="0"/>
                  </a:lnTo>
                </a:path>
              </a:pathLst>
            </a:custGeom>
            <a:solidFill>
              <a:srgbClr val="F8D35E"/>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24" name="Freeform 5"/>
            <p:cNvSpPr>
              <a:spLocks noChangeArrowheads="1"/>
            </p:cNvSpPr>
            <p:nvPr/>
          </p:nvSpPr>
          <p:spPr bwMode="auto">
            <a:xfrm>
              <a:off x="1136953" y="3781982"/>
              <a:ext cx="1117110" cy="683109"/>
            </a:xfrm>
            <a:custGeom>
              <a:avLst/>
              <a:gdLst>
                <a:gd name="T0" fmla="*/ 1751 w 4456"/>
                <a:gd name="T1" fmla="*/ 0 h 2727"/>
                <a:gd name="T2" fmla="*/ 1751 w 4456"/>
                <a:gd name="T3" fmla="*/ 0 h 2727"/>
                <a:gd name="T4" fmla="*/ 1751 w 4456"/>
                <a:gd name="T5" fmla="*/ 112 h 2727"/>
                <a:gd name="T6" fmla="*/ 1773 w 4456"/>
                <a:gd name="T7" fmla="*/ 200 h 2727"/>
                <a:gd name="T8" fmla="*/ 1840 w 4456"/>
                <a:gd name="T9" fmla="*/ 333 h 2727"/>
                <a:gd name="T10" fmla="*/ 1906 w 4456"/>
                <a:gd name="T11" fmla="*/ 577 h 2727"/>
                <a:gd name="T12" fmla="*/ 1906 w 4456"/>
                <a:gd name="T13" fmla="*/ 577 h 2727"/>
                <a:gd name="T14" fmla="*/ 1906 w 4456"/>
                <a:gd name="T15" fmla="*/ 599 h 2727"/>
                <a:gd name="T16" fmla="*/ 1906 w 4456"/>
                <a:gd name="T17" fmla="*/ 599 h 2727"/>
                <a:gd name="T18" fmla="*/ 1486 w 4456"/>
                <a:gd name="T19" fmla="*/ 931 h 2727"/>
                <a:gd name="T20" fmla="*/ 1064 w 4456"/>
                <a:gd name="T21" fmla="*/ 554 h 2727"/>
                <a:gd name="T22" fmla="*/ 1064 w 4456"/>
                <a:gd name="T23" fmla="*/ 554 h 2727"/>
                <a:gd name="T24" fmla="*/ 1131 w 4456"/>
                <a:gd name="T25" fmla="*/ 333 h 2727"/>
                <a:gd name="T26" fmla="*/ 1220 w 4456"/>
                <a:gd name="T27" fmla="*/ 200 h 2727"/>
                <a:gd name="T28" fmla="*/ 1242 w 4456"/>
                <a:gd name="T29" fmla="*/ 112 h 2727"/>
                <a:gd name="T30" fmla="*/ 1242 w 4456"/>
                <a:gd name="T31" fmla="*/ 112 h 2727"/>
                <a:gd name="T32" fmla="*/ 1242 w 4456"/>
                <a:gd name="T33" fmla="*/ 0 h 2727"/>
                <a:gd name="T34" fmla="*/ 0 w 4456"/>
                <a:gd name="T35" fmla="*/ 0 h 2727"/>
                <a:gd name="T36" fmla="*/ 1220 w 4456"/>
                <a:gd name="T37" fmla="*/ 1552 h 2727"/>
                <a:gd name="T38" fmla="*/ 1374 w 4456"/>
                <a:gd name="T39" fmla="*/ 2726 h 2727"/>
                <a:gd name="T40" fmla="*/ 4455 w 4456"/>
                <a:gd name="T41" fmla="*/ 2726 h 2727"/>
                <a:gd name="T42" fmla="*/ 4455 w 4456"/>
                <a:gd name="T43" fmla="*/ 0 h 2727"/>
                <a:gd name="T44" fmla="*/ 1751 w 4456"/>
                <a:gd name="T45"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6" h="2727">
                  <a:moveTo>
                    <a:pt x="1751" y="0"/>
                  </a:moveTo>
                  <a:lnTo>
                    <a:pt x="1751" y="0"/>
                  </a:lnTo>
                  <a:cubicBezTo>
                    <a:pt x="1751" y="112"/>
                    <a:pt x="1751" y="112"/>
                    <a:pt x="1751" y="112"/>
                  </a:cubicBezTo>
                  <a:cubicBezTo>
                    <a:pt x="1773" y="200"/>
                    <a:pt x="1773" y="200"/>
                    <a:pt x="1773" y="200"/>
                  </a:cubicBezTo>
                  <a:cubicBezTo>
                    <a:pt x="1795" y="244"/>
                    <a:pt x="1795" y="266"/>
                    <a:pt x="1840" y="333"/>
                  </a:cubicBezTo>
                  <a:cubicBezTo>
                    <a:pt x="1906" y="399"/>
                    <a:pt x="1929" y="488"/>
                    <a:pt x="1906" y="577"/>
                  </a:cubicBezTo>
                  <a:lnTo>
                    <a:pt x="1906" y="577"/>
                  </a:lnTo>
                  <a:cubicBezTo>
                    <a:pt x="1906" y="599"/>
                    <a:pt x="1906" y="599"/>
                    <a:pt x="1906" y="599"/>
                  </a:cubicBezTo>
                  <a:lnTo>
                    <a:pt x="1906" y="599"/>
                  </a:lnTo>
                  <a:cubicBezTo>
                    <a:pt x="1884" y="776"/>
                    <a:pt x="1707" y="931"/>
                    <a:pt x="1486" y="931"/>
                  </a:cubicBezTo>
                  <a:cubicBezTo>
                    <a:pt x="1264" y="931"/>
                    <a:pt x="1064" y="754"/>
                    <a:pt x="1064" y="554"/>
                  </a:cubicBezTo>
                  <a:lnTo>
                    <a:pt x="1064" y="554"/>
                  </a:lnTo>
                  <a:cubicBezTo>
                    <a:pt x="1064" y="466"/>
                    <a:pt x="1086" y="399"/>
                    <a:pt x="1131" y="333"/>
                  </a:cubicBezTo>
                  <a:cubicBezTo>
                    <a:pt x="1175" y="289"/>
                    <a:pt x="1197" y="244"/>
                    <a:pt x="1220" y="200"/>
                  </a:cubicBezTo>
                  <a:cubicBezTo>
                    <a:pt x="1242" y="112"/>
                    <a:pt x="1242" y="112"/>
                    <a:pt x="1242" y="112"/>
                  </a:cubicBezTo>
                  <a:lnTo>
                    <a:pt x="1242" y="112"/>
                  </a:lnTo>
                  <a:cubicBezTo>
                    <a:pt x="1242" y="0"/>
                    <a:pt x="1242" y="0"/>
                    <a:pt x="1242" y="0"/>
                  </a:cubicBezTo>
                  <a:cubicBezTo>
                    <a:pt x="0" y="0"/>
                    <a:pt x="0" y="0"/>
                    <a:pt x="0" y="0"/>
                  </a:cubicBezTo>
                  <a:cubicBezTo>
                    <a:pt x="311" y="532"/>
                    <a:pt x="710" y="1042"/>
                    <a:pt x="1220" y="1552"/>
                  </a:cubicBezTo>
                  <a:cubicBezTo>
                    <a:pt x="1397" y="1729"/>
                    <a:pt x="1419" y="2217"/>
                    <a:pt x="1374" y="2726"/>
                  </a:cubicBezTo>
                  <a:cubicBezTo>
                    <a:pt x="4455" y="2726"/>
                    <a:pt x="4455" y="2726"/>
                    <a:pt x="4455" y="2726"/>
                  </a:cubicBezTo>
                  <a:cubicBezTo>
                    <a:pt x="4455" y="0"/>
                    <a:pt x="4455" y="0"/>
                    <a:pt x="4455" y="0"/>
                  </a:cubicBezTo>
                  <a:lnTo>
                    <a:pt x="1751" y="0"/>
                  </a:lnTo>
                </a:path>
              </a:pathLst>
            </a:custGeom>
            <a:solidFill>
              <a:srgbClr val="F47264"/>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25" name="Freeform 6"/>
            <p:cNvSpPr>
              <a:spLocks noChangeArrowheads="1"/>
            </p:cNvSpPr>
            <p:nvPr/>
          </p:nvSpPr>
          <p:spPr bwMode="auto">
            <a:xfrm>
              <a:off x="1765812" y="1472476"/>
              <a:ext cx="1763684" cy="605609"/>
            </a:xfrm>
            <a:custGeom>
              <a:avLst/>
              <a:gdLst>
                <a:gd name="T0" fmla="*/ 4965 w 7027"/>
                <a:gd name="T1" fmla="*/ 909 h 2418"/>
                <a:gd name="T2" fmla="*/ 4965 w 7027"/>
                <a:gd name="T3" fmla="*/ 909 h 2418"/>
                <a:gd name="T4" fmla="*/ 0 w 7027"/>
                <a:gd name="T5" fmla="*/ 842 h 2418"/>
                <a:gd name="T6" fmla="*/ 0 w 7027"/>
                <a:gd name="T7" fmla="*/ 2417 h 2418"/>
                <a:gd name="T8" fmla="*/ 3790 w 7027"/>
                <a:gd name="T9" fmla="*/ 2417 h 2418"/>
                <a:gd name="T10" fmla="*/ 3790 w 7027"/>
                <a:gd name="T11" fmla="*/ 2151 h 2418"/>
                <a:gd name="T12" fmla="*/ 3768 w 7027"/>
                <a:gd name="T13" fmla="*/ 2062 h 2418"/>
                <a:gd name="T14" fmla="*/ 3679 w 7027"/>
                <a:gd name="T15" fmla="*/ 1929 h 2418"/>
                <a:gd name="T16" fmla="*/ 3613 w 7027"/>
                <a:gd name="T17" fmla="*/ 1686 h 2418"/>
                <a:gd name="T18" fmla="*/ 3613 w 7027"/>
                <a:gd name="T19" fmla="*/ 1663 h 2418"/>
                <a:gd name="T20" fmla="*/ 3613 w 7027"/>
                <a:gd name="T21" fmla="*/ 1663 h 2418"/>
                <a:gd name="T22" fmla="*/ 4034 w 7027"/>
                <a:gd name="T23" fmla="*/ 1330 h 2418"/>
                <a:gd name="T24" fmla="*/ 4454 w 7027"/>
                <a:gd name="T25" fmla="*/ 1686 h 2418"/>
                <a:gd name="T26" fmla="*/ 4454 w 7027"/>
                <a:gd name="T27" fmla="*/ 1686 h 2418"/>
                <a:gd name="T28" fmla="*/ 4388 w 7027"/>
                <a:gd name="T29" fmla="*/ 1929 h 2418"/>
                <a:gd name="T30" fmla="*/ 4322 w 7027"/>
                <a:gd name="T31" fmla="*/ 2040 h 2418"/>
                <a:gd name="T32" fmla="*/ 4300 w 7027"/>
                <a:gd name="T33" fmla="*/ 2151 h 2418"/>
                <a:gd name="T34" fmla="*/ 4277 w 7027"/>
                <a:gd name="T35" fmla="*/ 2151 h 2418"/>
                <a:gd name="T36" fmla="*/ 4277 w 7027"/>
                <a:gd name="T37" fmla="*/ 2417 h 2418"/>
                <a:gd name="T38" fmla="*/ 7026 w 7027"/>
                <a:gd name="T39" fmla="*/ 2417 h 2418"/>
                <a:gd name="T40" fmla="*/ 4965 w 7027"/>
                <a:gd name="T41" fmla="*/ 909 h 2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27" h="2418">
                  <a:moveTo>
                    <a:pt x="4965" y="909"/>
                  </a:moveTo>
                  <a:lnTo>
                    <a:pt x="4965" y="909"/>
                  </a:lnTo>
                  <a:cubicBezTo>
                    <a:pt x="2970" y="0"/>
                    <a:pt x="1286" y="200"/>
                    <a:pt x="0" y="842"/>
                  </a:cubicBezTo>
                  <a:cubicBezTo>
                    <a:pt x="0" y="2417"/>
                    <a:pt x="0" y="2417"/>
                    <a:pt x="0" y="2417"/>
                  </a:cubicBezTo>
                  <a:cubicBezTo>
                    <a:pt x="3790" y="2417"/>
                    <a:pt x="3790" y="2417"/>
                    <a:pt x="3790" y="2417"/>
                  </a:cubicBezTo>
                  <a:cubicBezTo>
                    <a:pt x="3790" y="2151"/>
                    <a:pt x="3790" y="2151"/>
                    <a:pt x="3790" y="2151"/>
                  </a:cubicBezTo>
                  <a:cubicBezTo>
                    <a:pt x="3768" y="2062"/>
                    <a:pt x="3768" y="2062"/>
                    <a:pt x="3768" y="2062"/>
                  </a:cubicBezTo>
                  <a:cubicBezTo>
                    <a:pt x="3745" y="1995"/>
                    <a:pt x="3723" y="1973"/>
                    <a:pt x="3679" y="1929"/>
                  </a:cubicBezTo>
                  <a:cubicBezTo>
                    <a:pt x="3635" y="1840"/>
                    <a:pt x="3613" y="1774"/>
                    <a:pt x="3613" y="1686"/>
                  </a:cubicBezTo>
                  <a:cubicBezTo>
                    <a:pt x="3613" y="1663"/>
                    <a:pt x="3613" y="1663"/>
                    <a:pt x="3613" y="1663"/>
                  </a:cubicBezTo>
                  <a:lnTo>
                    <a:pt x="3613" y="1663"/>
                  </a:lnTo>
                  <a:cubicBezTo>
                    <a:pt x="3635" y="1486"/>
                    <a:pt x="3812" y="1330"/>
                    <a:pt x="4034" y="1330"/>
                  </a:cubicBezTo>
                  <a:cubicBezTo>
                    <a:pt x="4277" y="1330"/>
                    <a:pt x="4454" y="1486"/>
                    <a:pt x="4454" y="1686"/>
                  </a:cubicBezTo>
                  <a:lnTo>
                    <a:pt x="4454" y="1686"/>
                  </a:lnTo>
                  <a:cubicBezTo>
                    <a:pt x="4454" y="1774"/>
                    <a:pt x="4432" y="1863"/>
                    <a:pt x="4388" y="1929"/>
                  </a:cubicBezTo>
                  <a:cubicBezTo>
                    <a:pt x="4343" y="1973"/>
                    <a:pt x="4322" y="1995"/>
                    <a:pt x="4322" y="2040"/>
                  </a:cubicBezTo>
                  <a:cubicBezTo>
                    <a:pt x="4300" y="2151"/>
                    <a:pt x="4300" y="2151"/>
                    <a:pt x="4300" y="2151"/>
                  </a:cubicBezTo>
                  <a:cubicBezTo>
                    <a:pt x="4277" y="2151"/>
                    <a:pt x="4277" y="2151"/>
                    <a:pt x="4277" y="2151"/>
                  </a:cubicBezTo>
                  <a:cubicBezTo>
                    <a:pt x="4277" y="2417"/>
                    <a:pt x="4277" y="2417"/>
                    <a:pt x="4277" y="2417"/>
                  </a:cubicBezTo>
                  <a:cubicBezTo>
                    <a:pt x="7026" y="2417"/>
                    <a:pt x="7026" y="2417"/>
                    <a:pt x="7026" y="2417"/>
                  </a:cubicBezTo>
                  <a:cubicBezTo>
                    <a:pt x="6560" y="1863"/>
                    <a:pt x="5896" y="1352"/>
                    <a:pt x="4965" y="909"/>
                  </a:cubicBezTo>
                </a:path>
              </a:pathLst>
            </a:custGeom>
            <a:solidFill>
              <a:srgbClr val="1B6AA3"/>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26" name="Freeform 7"/>
            <p:cNvSpPr>
              <a:spLocks noChangeArrowheads="1"/>
            </p:cNvSpPr>
            <p:nvPr/>
          </p:nvSpPr>
          <p:spPr bwMode="auto">
            <a:xfrm>
              <a:off x="1765812" y="2189906"/>
              <a:ext cx="1128182" cy="683109"/>
            </a:xfrm>
            <a:custGeom>
              <a:avLst/>
              <a:gdLst>
                <a:gd name="T0" fmla="*/ 0 w 4500"/>
                <a:gd name="T1" fmla="*/ 0 h 2727"/>
                <a:gd name="T2" fmla="*/ 0 w 4500"/>
                <a:gd name="T3" fmla="*/ 0 h 2727"/>
                <a:gd name="T4" fmla="*/ 0 w 4500"/>
                <a:gd name="T5" fmla="*/ 2726 h 2727"/>
                <a:gd name="T6" fmla="*/ 3479 w 4500"/>
                <a:gd name="T7" fmla="*/ 2726 h 2727"/>
                <a:gd name="T8" fmla="*/ 3479 w 4500"/>
                <a:gd name="T9" fmla="*/ 2460 h 2727"/>
                <a:gd name="T10" fmla="*/ 3457 w 4500"/>
                <a:gd name="T11" fmla="*/ 2371 h 2727"/>
                <a:gd name="T12" fmla="*/ 3391 w 4500"/>
                <a:gd name="T13" fmla="*/ 2238 h 2727"/>
                <a:gd name="T14" fmla="*/ 3324 w 4500"/>
                <a:gd name="T15" fmla="*/ 1972 h 2727"/>
                <a:gd name="T16" fmla="*/ 3324 w 4500"/>
                <a:gd name="T17" fmla="*/ 1972 h 2727"/>
                <a:gd name="T18" fmla="*/ 3324 w 4500"/>
                <a:gd name="T19" fmla="*/ 1972 h 2727"/>
                <a:gd name="T20" fmla="*/ 3324 w 4500"/>
                <a:gd name="T21" fmla="*/ 1972 h 2727"/>
                <a:gd name="T22" fmla="*/ 3745 w 4500"/>
                <a:gd name="T23" fmla="*/ 1640 h 2727"/>
                <a:gd name="T24" fmla="*/ 4166 w 4500"/>
                <a:gd name="T25" fmla="*/ 1994 h 2727"/>
                <a:gd name="T26" fmla="*/ 4166 w 4500"/>
                <a:gd name="T27" fmla="*/ 1994 h 2727"/>
                <a:gd name="T28" fmla="*/ 4100 w 4500"/>
                <a:gd name="T29" fmla="*/ 2238 h 2727"/>
                <a:gd name="T30" fmla="*/ 4011 w 4500"/>
                <a:gd name="T31" fmla="*/ 2349 h 2727"/>
                <a:gd name="T32" fmla="*/ 3989 w 4500"/>
                <a:gd name="T33" fmla="*/ 2460 h 2727"/>
                <a:gd name="T34" fmla="*/ 3989 w 4500"/>
                <a:gd name="T35" fmla="*/ 2460 h 2727"/>
                <a:gd name="T36" fmla="*/ 3989 w 4500"/>
                <a:gd name="T37" fmla="*/ 2726 h 2727"/>
                <a:gd name="T38" fmla="*/ 4499 w 4500"/>
                <a:gd name="T39" fmla="*/ 2726 h 2727"/>
                <a:gd name="T40" fmla="*/ 4499 w 4500"/>
                <a:gd name="T41" fmla="*/ 0 h 2727"/>
                <a:gd name="T42" fmla="*/ 0 w 4500"/>
                <a:gd name="T43"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00" h="2727">
                  <a:moveTo>
                    <a:pt x="0" y="0"/>
                  </a:moveTo>
                  <a:lnTo>
                    <a:pt x="0" y="0"/>
                  </a:lnTo>
                  <a:cubicBezTo>
                    <a:pt x="0" y="2726"/>
                    <a:pt x="0" y="2726"/>
                    <a:pt x="0" y="2726"/>
                  </a:cubicBezTo>
                  <a:cubicBezTo>
                    <a:pt x="3479" y="2726"/>
                    <a:pt x="3479" y="2726"/>
                    <a:pt x="3479" y="2726"/>
                  </a:cubicBezTo>
                  <a:cubicBezTo>
                    <a:pt x="3479" y="2460"/>
                    <a:pt x="3479" y="2460"/>
                    <a:pt x="3479" y="2460"/>
                  </a:cubicBezTo>
                  <a:cubicBezTo>
                    <a:pt x="3457" y="2371"/>
                    <a:pt x="3457" y="2371"/>
                    <a:pt x="3457" y="2371"/>
                  </a:cubicBezTo>
                  <a:cubicBezTo>
                    <a:pt x="3435" y="2305"/>
                    <a:pt x="3435" y="2282"/>
                    <a:pt x="3391" y="2238"/>
                  </a:cubicBezTo>
                  <a:cubicBezTo>
                    <a:pt x="3324" y="2149"/>
                    <a:pt x="3302" y="2083"/>
                    <a:pt x="3324" y="1972"/>
                  </a:cubicBezTo>
                  <a:lnTo>
                    <a:pt x="3324" y="1972"/>
                  </a:lnTo>
                  <a:lnTo>
                    <a:pt x="3324" y="1972"/>
                  </a:lnTo>
                  <a:lnTo>
                    <a:pt x="3324" y="1972"/>
                  </a:lnTo>
                  <a:cubicBezTo>
                    <a:pt x="3347" y="1795"/>
                    <a:pt x="3524" y="1640"/>
                    <a:pt x="3745" y="1640"/>
                  </a:cubicBezTo>
                  <a:cubicBezTo>
                    <a:pt x="3967" y="1640"/>
                    <a:pt x="4166" y="1795"/>
                    <a:pt x="4166" y="1994"/>
                  </a:cubicBezTo>
                  <a:lnTo>
                    <a:pt x="4166" y="1994"/>
                  </a:lnTo>
                  <a:cubicBezTo>
                    <a:pt x="4166" y="2083"/>
                    <a:pt x="4144" y="2171"/>
                    <a:pt x="4100" y="2238"/>
                  </a:cubicBezTo>
                  <a:cubicBezTo>
                    <a:pt x="4056" y="2282"/>
                    <a:pt x="4034" y="2305"/>
                    <a:pt x="4011" y="2349"/>
                  </a:cubicBezTo>
                  <a:cubicBezTo>
                    <a:pt x="3989" y="2460"/>
                    <a:pt x="3989" y="2460"/>
                    <a:pt x="3989" y="2460"/>
                  </a:cubicBezTo>
                  <a:lnTo>
                    <a:pt x="3989" y="2460"/>
                  </a:lnTo>
                  <a:cubicBezTo>
                    <a:pt x="3989" y="2726"/>
                    <a:pt x="3989" y="2726"/>
                    <a:pt x="3989" y="2726"/>
                  </a:cubicBezTo>
                  <a:cubicBezTo>
                    <a:pt x="4499" y="2726"/>
                    <a:pt x="4499" y="2726"/>
                    <a:pt x="4499" y="2726"/>
                  </a:cubicBezTo>
                  <a:cubicBezTo>
                    <a:pt x="4499" y="0"/>
                    <a:pt x="4499" y="0"/>
                    <a:pt x="4499" y="0"/>
                  </a:cubicBezTo>
                  <a:lnTo>
                    <a:pt x="0" y="0"/>
                  </a:lnTo>
                </a:path>
              </a:pathLst>
            </a:custGeom>
            <a:solidFill>
              <a:srgbClr val="84CBC5"/>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27" name="Freeform 8"/>
            <p:cNvSpPr>
              <a:spLocks noChangeArrowheads="1"/>
            </p:cNvSpPr>
            <p:nvPr/>
          </p:nvSpPr>
          <p:spPr bwMode="auto">
            <a:xfrm>
              <a:off x="2372528" y="3781982"/>
              <a:ext cx="1651862" cy="683109"/>
            </a:xfrm>
            <a:custGeom>
              <a:avLst/>
              <a:gdLst>
                <a:gd name="T0" fmla="*/ 6582 w 6583"/>
                <a:gd name="T1" fmla="*/ 0 h 2727"/>
                <a:gd name="T2" fmla="*/ 6582 w 6583"/>
                <a:gd name="T3" fmla="*/ 0 h 2727"/>
                <a:gd name="T4" fmla="*/ 0 w 6583"/>
                <a:gd name="T5" fmla="*/ 0 h 2727"/>
                <a:gd name="T6" fmla="*/ 0 w 6583"/>
                <a:gd name="T7" fmla="*/ 2726 h 2727"/>
                <a:gd name="T8" fmla="*/ 4832 w 6583"/>
                <a:gd name="T9" fmla="*/ 2726 h 2727"/>
                <a:gd name="T10" fmla="*/ 4832 w 6583"/>
                <a:gd name="T11" fmla="*/ 2726 h 2727"/>
                <a:gd name="T12" fmla="*/ 5098 w 6583"/>
                <a:gd name="T13" fmla="*/ 2726 h 2727"/>
                <a:gd name="T14" fmla="*/ 5098 w 6583"/>
                <a:gd name="T15" fmla="*/ 2305 h 2727"/>
                <a:gd name="T16" fmla="*/ 5452 w 6583"/>
                <a:gd name="T17" fmla="*/ 1995 h 2727"/>
                <a:gd name="T18" fmla="*/ 5342 w 6583"/>
                <a:gd name="T19" fmla="*/ 1662 h 2727"/>
                <a:gd name="T20" fmla="*/ 5541 w 6583"/>
                <a:gd name="T21" fmla="*/ 1264 h 2727"/>
                <a:gd name="T22" fmla="*/ 5407 w 6583"/>
                <a:gd name="T23" fmla="*/ 864 h 2727"/>
                <a:gd name="T24" fmla="*/ 5519 w 6583"/>
                <a:gd name="T25" fmla="*/ 532 h 2727"/>
                <a:gd name="T26" fmla="*/ 5585 w 6583"/>
                <a:gd name="T27" fmla="*/ 399 h 2727"/>
                <a:gd name="T28" fmla="*/ 6582 w 6583"/>
                <a:gd name="T29"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83" h="2727">
                  <a:moveTo>
                    <a:pt x="6582" y="0"/>
                  </a:moveTo>
                  <a:lnTo>
                    <a:pt x="6582" y="0"/>
                  </a:lnTo>
                  <a:cubicBezTo>
                    <a:pt x="0" y="0"/>
                    <a:pt x="0" y="0"/>
                    <a:pt x="0" y="0"/>
                  </a:cubicBezTo>
                  <a:cubicBezTo>
                    <a:pt x="0" y="2726"/>
                    <a:pt x="0" y="2726"/>
                    <a:pt x="0" y="2726"/>
                  </a:cubicBezTo>
                  <a:cubicBezTo>
                    <a:pt x="4832" y="2726"/>
                    <a:pt x="4832" y="2726"/>
                    <a:pt x="4832" y="2726"/>
                  </a:cubicBezTo>
                  <a:lnTo>
                    <a:pt x="4832" y="2726"/>
                  </a:lnTo>
                  <a:cubicBezTo>
                    <a:pt x="5098" y="2726"/>
                    <a:pt x="5098" y="2726"/>
                    <a:pt x="5098" y="2726"/>
                  </a:cubicBezTo>
                  <a:cubicBezTo>
                    <a:pt x="5098" y="2305"/>
                    <a:pt x="5098" y="2305"/>
                    <a:pt x="5098" y="2305"/>
                  </a:cubicBezTo>
                  <a:cubicBezTo>
                    <a:pt x="5098" y="2305"/>
                    <a:pt x="5385" y="2106"/>
                    <a:pt x="5452" y="1995"/>
                  </a:cubicBezTo>
                  <a:cubicBezTo>
                    <a:pt x="5541" y="1751"/>
                    <a:pt x="5342" y="1662"/>
                    <a:pt x="5342" y="1662"/>
                  </a:cubicBezTo>
                  <a:cubicBezTo>
                    <a:pt x="5342" y="1662"/>
                    <a:pt x="5651" y="1463"/>
                    <a:pt x="5541" y="1264"/>
                  </a:cubicBezTo>
                  <a:cubicBezTo>
                    <a:pt x="5496" y="1175"/>
                    <a:pt x="5407" y="864"/>
                    <a:pt x="5407" y="864"/>
                  </a:cubicBezTo>
                  <a:cubicBezTo>
                    <a:pt x="5519" y="532"/>
                    <a:pt x="5519" y="532"/>
                    <a:pt x="5519" y="532"/>
                  </a:cubicBezTo>
                  <a:cubicBezTo>
                    <a:pt x="5585" y="399"/>
                    <a:pt x="5585" y="399"/>
                    <a:pt x="5585" y="399"/>
                  </a:cubicBezTo>
                  <a:lnTo>
                    <a:pt x="6582" y="0"/>
                  </a:lnTo>
                </a:path>
              </a:pathLst>
            </a:custGeom>
            <a:solidFill>
              <a:srgbClr val="F47264"/>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28" name="Freeform 9"/>
            <p:cNvSpPr>
              <a:spLocks noChangeArrowheads="1"/>
            </p:cNvSpPr>
            <p:nvPr/>
          </p:nvSpPr>
          <p:spPr bwMode="auto">
            <a:xfrm>
              <a:off x="925488" y="2985944"/>
              <a:ext cx="722966" cy="683109"/>
            </a:xfrm>
            <a:custGeom>
              <a:avLst/>
              <a:gdLst>
                <a:gd name="T0" fmla="*/ 2881 w 2882"/>
                <a:gd name="T1" fmla="*/ 0 h 2727"/>
                <a:gd name="T2" fmla="*/ 2881 w 2882"/>
                <a:gd name="T3" fmla="*/ 0 h 2727"/>
                <a:gd name="T4" fmla="*/ 22 w 2882"/>
                <a:gd name="T5" fmla="*/ 0 h 2727"/>
                <a:gd name="T6" fmla="*/ 598 w 2882"/>
                <a:gd name="T7" fmla="*/ 2726 h 2727"/>
                <a:gd name="T8" fmla="*/ 2881 w 2882"/>
                <a:gd name="T9" fmla="*/ 2726 h 2727"/>
                <a:gd name="T10" fmla="*/ 2881 w 2882"/>
                <a:gd name="T11" fmla="*/ 0 h 2727"/>
              </a:gdLst>
              <a:ahLst/>
              <a:cxnLst>
                <a:cxn ang="0">
                  <a:pos x="T0" y="T1"/>
                </a:cxn>
                <a:cxn ang="0">
                  <a:pos x="T2" y="T3"/>
                </a:cxn>
                <a:cxn ang="0">
                  <a:pos x="T4" y="T5"/>
                </a:cxn>
                <a:cxn ang="0">
                  <a:pos x="T6" y="T7"/>
                </a:cxn>
                <a:cxn ang="0">
                  <a:pos x="T8" y="T9"/>
                </a:cxn>
                <a:cxn ang="0">
                  <a:pos x="T10" y="T11"/>
                </a:cxn>
              </a:cxnLst>
              <a:rect l="0" t="0" r="r" b="b"/>
              <a:pathLst>
                <a:path w="2882" h="2727">
                  <a:moveTo>
                    <a:pt x="2881" y="0"/>
                  </a:moveTo>
                  <a:lnTo>
                    <a:pt x="2881" y="0"/>
                  </a:lnTo>
                  <a:cubicBezTo>
                    <a:pt x="22" y="0"/>
                    <a:pt x="22" y="0"/>
                    <a:pt x="22" y="0"/>
                  </a:cubicBezTo>
                  <a:cubicBezTo>
                    <a:pt x="0" y="864"/>
                    <a:pt x="133" y="1773"/>
                    <a:pt x="598" y="2726"/>
                  </a:cubicBezTo>
                  <a:cubicBezTo>
                    <a:pt x="2881" y="2726"/>
                    <a:pt x="2881" y="2726"/>
                    <a:pt x="2881" y="2726"/>
                  </a:cubicBezTo>
                  <a:lnTo>
                    <a:pt x="2881" y="0"/>
                  </a:lnTo>
                </a:path>
              </a:pathLst>
            </a:custGeom>
            <a:solidFill>
              <a:srgbClr val="F8D35E"/>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29" name="Freeform 11"/>
            <p:cNvSpPr>
              <a:spLocks noChangeArrowheads="1"/>
            </p:cNvSpPr>
            <p:nvPr/>
          </p:nvSpPr>
          <p:spPr bwMode="auto">
            <a:xfrm>
              <a:off x="1280882" y="1750370"/>
              <a:ext cx="366465" cy="327715"/>
            </a:xfrm>
            <a:custGeom>
              <a:avLst/>
              <a:gdLst>
                <a:gd name="T0" fmla="*/ 1462 w 1463"/>
                <a:gd name="T1" fmla="*/ 1309 h 1310"/>
                <a:gd name="T2" fmla="*/ 1462 w 1463"/>
                <a:gd name="T3" fmla="*/ 1309 h 1310"/>
                <a:gd name="T4" fmla="*/ 1462 w 1463"/>
                <a:gd name="T5" fmla="*/ 0 h 1310"/>
                <a:gd name="T6" fmla="*/ 0 w 1463"/>
                <a:gd name="T7" fmla="*/ 1309 h 1310"/>
                <a:gd name="T8" fmla="*/ 1462 w 1463"/>
                <a:gd name="T9" fmla="*/ 1309 h 1310"/>
              </a:gdLst>
              <a:ahLst/>
              <a:cxnLst>
                <a:cxn ang="0">
                  <a:pos x="T0" y="T1"/>
                </a:cxn>
                <a:cxn ang="0">
                  <a:pos x="T2" y="T3"/>
                </a:cxn>
                <a:cxn ang="0">
                  <a:pos x="T4" y="T5"/>
                </a:cxn>
                <a:cxn ang="0">
                  <a:pos x="T6" y="T7"/>
                </a:cxn>
                <a:cxn ang="0">
                  <a:pos x="T8" y="T9"/>
                </a:cxn>
              </a:cxnLst>
              <a:rect l="0" t="0" r="r" b="b"/>
              <a:pathLst>
                <a:path w="1463" h="1310">
                  <a:moveTo>
                    <a:pt x="1462" y="1309"/>
                  </a:moveTo>
                  <a:lnTo>
                    <a:pt x="1462" y="1309"/>
                  </a:lnTo>
                  <a:cubicBezTo>
                    <a:pt x="1462" y="0"/>
                    <a:pt x="1462" y="0"/>
                    <a:pt x="1462" y="0"/>
                  </a:cubicBezTo>
                  <a:cubicBezTo>
                    <a:pt x="886" y="378"/>
                    <a:pt x="377" y="821"/>
                    <a:pt x="0" y="1309"/>
                  </a:cubicBezTo>
                  <a:lnTo>
                    <a:pt x="1462" y="1309"/>
                  </a:lnTo>
                </a:path>
              </a:pathLst>
            </a:custGeom>
            <a:solidFill>
              <a:srgbClr val="1B6AA3"/>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30" name="Freeform 13"/>
            <p:cNvSpPr>
              <a:spLocks noChangeArrowheads="1"/>
            </p:cNvSpPr>
            <p:nvPr/>
          </p:nvSpPr>
          <p:spPr bwMode="auto">
            <a:xfrm>
              <a:off x="942095" y="5122735"/>
              <a:ext cx="2336078" cy="822609"/>
            </a:xfrm>
            <a:custGeom>
              <a:avLst/>
              <a:gdLst>
                <a:gd name="T0" fmla="*/ 0 w 9309"/>
                <a:gd name="T1" fmla="*/ 3279 h 3280"/>
                <a:gd name="T2" fmla="*/ 1219 w 9309"/>
                <a:gd name="T3" fmla="*/ 0 h 3280"/>
                <a:gd name="T4" fmla="*/ 7779 w 9309"/>
                <a:gd name="T5" fmla="*/ 1396 h 3280"/>
                <a:gd name="T6" fmla="*/ 7779 w 9309"/>
                <a:gd name="T7" fmla="*/ 1174 h 3280"/>
                <a:gd name="T8" fmla="*/ 9308 w 9309"/>
                <a:gd name="T9" fmla="*/ 3279 h 3280"/>
                <a:gd name="T10" fmla="*/ 0 w 9309"/>
                <a:gd name="T11" fmla="*/ 3279 h 3280"/>
              </a:gdLst>
              <a:ahLst/>
              <a:cxnLst>
                <a:cxn ang="0">
                  <a:pos x="T0" y="T1"/>
                </a:cxn>
                <a:cxn ang="0">
                  <a:pos x="T2" y="T3"/>
                </a:cxn>
                <a:cxn ang="0">
                  <a:pos x="T4" y="T5"/>
                </a:cxn>
                <a:cxn ang="0">
                  <a:pos x="T6" y="T7"/>
                </a:cxn>
                <a:cxn ang="0">
                  <a:pos x="T8" y="T9"/>
                </a:cxn>
                <a:cxn ang="0">
                  <a:pos x="T10" y="T11"/>
                </a:cxn>
              </a:cxnLst>
              <a:rect l="0" t="0" r="r" b="b"/>
              <a:pathLst>
                <a:path w="9309" h="3280">
                  <a:moveTo>
                    <a:pt x="0" y="3279"/>
                  </a:moveTo>
                  <a:lnTo>
                    <a:pt x="1219" y="0"/>
                  </a:lnTo>
                  <a:lnTo>
                    <a:pt x="7779" y="1396"/>
                  </a:lnTo>
                  <a:lnTo>
                    <a:pt x="7779" y="1174"/>
                  </a:lnTo>
                  <a:lnTo>
                    <a:pt x="9308" y="3279"/>
                  </a:lnTo>
                  <a:lnTo>
                    <a:pt x="0" y="3279"/>
                  </a:lnTo>
                </a:path>
              </a:pathLst>
            </a:custGeom>
            <a:solidFill>
              <a:sysClr val="window" lastClr="FFFFFF">
                <a:lumMod val="50000"/>
              </a:sysClr>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31" name="Freeform 14"/>
            <p:cNvSpPr>
              <a:spLocks noChangeArrowheads="1"/>
            </p:cNvSpPr>
            <p:nvPr/>
          </p:nvSpPr>
          <p:spPr bwMode="auto">
            <a:xfrm>
              <a:off x="1247668" y="4710877"/>
              <a:ext cx="1646326" cy="761716"/>
            </a:xfrm>
            <a:custGeom>
              <a:avLst/>
              <a:gdLst>
                <a:gd name="T0" fmla="*/ 6560 w 6561"/>
                <a:gd name="T1" fmla="*/ 3037 h 3038"/>
                <a:gd name="T2" fmla="*/ 0 w 6561"/>
                <a:gd name="T3" fmla="*/ 1641 h 3038"/>
                <a:gd name="T4" fmla="*/ 554 w 6561"/>
                <a:gd name="T5" fmla="*/ 0 h 3038"/>
                <a:gd name="T6" fmla="*/ 6560 w 6561"/>
                <a:gd name="T7" fmla="*/ 1419 h 3038"/>
                <a:gd name="T8" fmla="*/ 6560 w 6561"/>
                <a:gd name="T9" fmla="*/ 3037 h 3038"/>
              </a:gdLst>
              <a:ahLst/>
              <a:cxnLst>
                <a:cxn ang="0">
                  <a:pos x="T0" y="T1"/>
                </a:cxn>
                <a:cxn ang="0">
                  <a:pos x="T2" y="T3"/>
                </a:cxn>
                <a:cxn ang="0">
                  <a:pos x="T4" y="T5"/>
                </a:cxn>
                <a:cxn ang="0">
                  <a:pos x="T6" y="T7"/>
                </a:cxn>
                <a:cxn ang="0">
                  <a:pos x="T8" y="T9"/>
                </a:cxn>
              </a:cxnLst>
              <a:rect l="0" t="0" r="r" b="b"/>
              <a:pathLst>
                <a:path w="6561" h="3038">
                  <a:moveTo>
                    <a:pt x="6560" y="3037"/>
                  </a:moveTo>
                  <a:lnTo>
                    <a:pt x="0" y="1641"/>
                  </a:lnTo>
                  <a:lnTo>
                    <a:pt x="554" y="0"/>
                  </a:lnTo>
                  <a:lnTo>
                    <a:pt x="6560" y="1419"/>
                  </a:lnTo>
                  <a:lnTo>
                    <a:pt x="6560" y="3037"/>
                  </a:lnTo>
                </a:path>
              </a:pathLst>
            </a:custGeom>
            <a:solidFill>
              <a:sysClr val="window" lastClr="FFFFFF">
                <a:lumMod val="85000"/>
              </a:sysClr>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32" name="Freeform 15"/>
            <p:cNvSpPr>
              <a:spLocks noChangeArrowheads="1"/>
            </p:cNvSpPr>
            <p:nvPr/>
          </p:nvSpPr>
          <p:spPr bwMode="auto">
            <a:xfrm>
              <a:off x="3012458" y="2985944"/>
              <a:ext cx="984253" cy="683109"/>
            </a:xfrm>
            <a:custGeom>
              <a:avLst/>
              <a:gdLst>
                <a:gd name="T0" fmla="*/ 1927 w 3923"/>
                <a:gd name="T1" fmla="*/ 2459 h 2727"/>
                <a:gd name="T2" fmla="*/ 1927 w 3923"/>
                <a:gd name="T3" fmla="*/ 2459 h 2727"/>
                <a:gd name="T4" fmla="*/ 1839 w 3923"/>
                <a:gd name="T5" fmla="*/ 2305 h 2727"/>
                <a:gd name="T6" fmla="*/ 1772 w 3923"/>
                <a:gd name="T7" fmla="*/ 2061 h 2727"/>
                <a:gd name="T8" fmla="*/ 1772 w 3923"/>
                <a:gd name="T9" fmla="*/ 2061 h 2727"/>
                <a:gd name="T10" fmla="*/ 1772 w 3923"/>
                <a:gd name="T11" fmla="*/ 2039 h 2727"/>
                <a:gd name="T12" fmla="*/ 1772 w 3923"/>
                <a:gd name="T13" fmla="*/ 2039 h 2727"/>
                <a:gd name="T14" fmla="*/ 2194 w 3923"/>
                <a:gd name="T15" fmla="*/ 1707 h 2727"/>
                <a:gd name="T16" fmla="*/ 2615 w 3923"/>
                <a:gd name="T17" fmla="*/ 2083 h 2727"/>
                <a:gd name="T18" fmla="*/ 2615 w 3923"/>
                <a:gd name="T19" fmla="*/ 2083 h 2727"/>
                <a:gd name="T20" fmla="*/ 2549 w 3923"/>
                <a:gd name="T21" fmla="*/ 2305 h 2727"/>
                <a:gd name="T22" fmla="*/ 2482 w 3923"/>
                <a:gd name="T23" fmla="*/ 2437 h 2727"/>
                <a:gd name="T24" fmla="*/ 2460 w 3923"/>
                <a:gd name="T25" fmla="*/ 2526 h 2727"/>
                <a:gd name="T26" fmla="*/ 2438 w 3923"/>
                <a:gd name="T27" fmla="*/ 2526 h 2727"/>
                <a:gd name="T28" fmla="*/ 2438 w 3923"/>
                <a:gd name="T29" fmla="*/ 2726 h 2727"/>
                <a:gd name="T30" fmla="*/ 3922 w 3923"/>
                <a:gd name="T31" fmla="*/ 2726 h 2727"/>
                <a:gd name="T32" fmla="*/ 2925 w 3923"/>
                <a:gd name="T33" fmla="*/ 443 h 2727"/>
                <a:gd name="T34" fmla="*/ 3014 w 3923"/>
                <a:gd name="T35" fmla="*/ 0 h 2727"/>
                <a:gd name="T36" fmla="*/ 0 w 3923"/>
                <a:gd name="T37" fmla="*/ 0 h 2727"/>
                <a:gd name="T38" fmla="*/ 0 w 3923"/>
                <a:gd name="T39" fmla="*/ 466 h 2727"/>
                <a:gd name="T40" fmla="*/ 177 w 3923"/>
                <a:gd name="T41" fmla="*/ 466 h 2727"/>
                <a:gd name="T42" fmla="*/ 266 w 3923"/>
                <a:gd name="T43" fmla="*/ 443 h 2727"/>
                <a:gd name="T44" fmla="*/ 399 w 3923"/>
                <a:gd name="T45" fmla="*/ 354 h 2727"/>
                <a:gd name="T46" fmla="*/ 642 w 3923"/>
                <a:gd name="T47" fmla="*/ 288 h 2727"/>
                <a:gd name="T48" fmla="*/ 665 w 3923"/>
                <a:gd name="T49" fmla="*/ 288 h 2727"/>
                <a:gd name="T50" fmla="*/ 665 w 3923"/>
                <a:gd name="T51" fmla="*/ 288 h 2727"/>
                <a:gd name="T52" fmla="*/ 665 w 3923"/>
                <a:gd name="T53" fmla="*/ 288 h 2727"/>
                <a:gd name="T54" fmla="*/ 996 w 3923"/>
                <a:gd name="T55" fmla="*/ 710 h 2727"/>
                <a:gd name="T56" fmla="*/ 620 w 3923"/>
                <a:gd name="T57" fmla="*/ 1130 h 2727"/>
                <a:gd name="T58" fmla="*/ 620 w 3923"/>
                <a:gd name="T59" fmla="*/ 1130 h 2727"/>
                <a:gd name="T60" fmla="*/ 399 w 3923"/>
                <a:gd name="T61" fmla="*/ 1064 h 2727"/>
                <a:gd name="T62" fmla="*/ 266 w 3923"/>
                <a:gd name="T63" fmla="*/ 998 h 2727"/>
                <a:gd name="T64" fmla="*/ 177 w 3923"/>
                <a:gd name="T65" fmla="*/ 976 h 2727"/>
                <a:gd name="T66" fmla="*/ 177 w 3923"/>
                <a:gd name="T67" fmla="*/ 953 h 2727"/>
                <a:gd name="T68" fmla="*/ 0 w 3923"/>
                <a:gd name="T69" fmla="*/ 953 h 2727"/>
                <a:gd name="T70" fmla="*/ 0 w 3923"/>
                <a:gd name="T71" fmla="*/ 2726 h 2727"/>
                <a:gd name="T72" fmla="*/ 1949 w 3923"/>
                <a:gd name="T73" fmla="*/ 2726 h 2727"/>
                <a:gd name="T74" fmla="*/ 1949 w 3923"/>
                <a:gd name="T75" fmla="*/ 2526 h 2727"/>
                <a:gd name="T76" fmla="*/ 1927 w 3923"/>
                <a:gd name="T77" fmla="*/ 2459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23" h="2727">
                  <a:moveTo>
                    <a:pt x="1927" y="2459"/>
                  </a:moveTo>
                  <a:lnTo>
                    <a:pt x="1927" y="2459"/>
                  </a:lnTo>
                  <a:cubicBezTo>
                    <a:pt x="1905" y="2394"/>
                    <a:pt x="1883" y="2371"/>
                    <a:pt x="1839" y="2305"/>
                  </a:cubicBezTo>
                  <a:cubicBezTo>
                    <a:pt x="1794" y="2238"/>
                    <a:pt x="1772" y="2150"/>
                    <a:pt x="1772" y="2061"/>
                  </a:cubicBezTo>
                  <a:lnTo>
                    <a:pt x="1772" y="2061"/>
                  </a:lnTo>
                  <a:cubicBezTo>
                    <a:pt x="1772" y="2039"/>
                    <a:pt x="1772" y="2039"/>
                    <a:pt x="1772" y="2039"/>
                  </a:cubicBezTo>
                  <a:lnTo>
                    <a:pt x="1772" y="2039"/>
                  </a:lnTo>
                  <a:cubicBezTo>
                    <a:pt x="1794" y="1862"/>
                    <a:pt x="1972" y="1707"/>
                    <a:pt x="2194" y="1707"/>
                  </a:cubicBezTo>
                  <a:cubicBezTo>
                    <a:pt x="2438" y="1707"/>
                    <a:pt x="2615" y="1884"/>
                    <a:pt x="2615" y="2083"/>
                  </a:cubicBezTo>
                  <a:lnTo>
                    <a:pt x="2615" y="2083"/>
                  </a:lnTo>
                  <a:cubicBezTo>
                    <a:pt x="2615" y="2172"/>
                    <a:pt x="2592" y="2238"/>
                    <a:pt x="2549" y="2305"/>
                  </a:cubicBezTo>
                  <a:cubicBezTo>
                    <a:pt x="2504" y="2349"/>
                    <a:pt x="2482" y="2394"/>
                    <a:pt x="2482" y="2437"/>
                  </a:cubicBezTo>
                  <a:cubicBezTo>
                    <a:pt x="2460" y="2526"/>
                    <a:pt x="2460" y="2526"/>
                    <a:pt x="2460" y="2526"/>
                  </a:cubicBezTo>
                  <a:cubicBezTo>
                    <a:pt x="2438" y="2526"/>
                    <a:pt x="2438" y="2526"/>
                    <a:pt x="2438" y="2526"/>
                  </a:cubicBezTo>
                  <a:cubicBezTo>
                    <a:pt x="2438" y="2726"/>
                    <a:pt x="2438" y="2726"/>
                    <a:pt x="2438" y="2726"/>
                  </a:cubicBezTo>
                  <a:cubicBezTo>
                    <a:pt x="3922" y="2726"/>
                    <a:pt x="3922" y="2726"/>
                    <a:pt x="3922" y="2726"/>
                  </a:cubicBezTo>
                  <a:cubicBezTo>
                    <a:pt x="3922" y="2726"/>
                    <a:pt x="2947" y="1064"/>
                    <a:pt x="2925" y="443"/>
                  </a:cubicBezTo>
                  <a:cubicBezTo>
                    <a:pt x="2925" y="332"/>
                    <a:pt x="2970" y="288"/>
                    <a:pt x="3014" y="0"/>
                  </a:cubicBezTo>
                  <a:cubicBezTo>
                    <a:pt x="0" y="0"/>
                    <a:pt x="0" y="0"/>
                    <a:pt x="0" y="0"/>
                  </a:cubicBezTo>
                  <a:cubicBezTo>
                    <a:pt x="0" y="466"/>
                    <a:pt x="0" y="466"/>
                    <a:pt x="0" y="466"/>
                  </a:cubicBezTo>
                  <a:cubicBezTo>
                    <a:pt x="177" y="466"/>
                    <a:pt x="177" y="466"/>
                    <a:pt x="177" y="466"/>
                  </a:cubicBezTo>
                  <a:cubicBezTo>
                    <a:pt x="266" y="443"/>
                    <a:pt x="266" y="443"/>
                    <a:pt x="266" y="443"/>
                  </a:cubicBezTo>
                  <a:cubicBezTo>
                    <a:pt x="310" y="421"/>
                    <a:pt x="332" y="399"/>
                    <a:pt x="399" y="354"/>
                  </a:cubicBezTo>
                  <a:cubicBezTo>
                    <a:pt x="465" y="311"/>
                    <a:pt x="553" y="288"/>
                    <a:pt x="642" y="288"/>
                  </a:cubicBezTo>
                  <a:cubicBezTo>
                    <a:pt x="665" y="288"/>
                    <a:pt x="665" y="288"/>
                    <a:pt x="665" y="288"/>
                  </a:cubicBezTo>
                  <a:lnTo>
                    <a:pt x="665" y="288"/>
                  </a:lnTo>
                  <a:lnTo>
                    <a:pt x="665" y="288"/>
                  </a:lnTo>
                  <a:cubicBezTo>
                    <a:pt x="842" y="311"/>
                    <a:pt x="996" y="488"/>
                    <a:pt x="996" y="710"/>
                  </a:cubicBezTo>
                  <a:cubicBezTo>
                    <a:pt x="996" y="953"/>
                    <a:pt x="819" y="1130"/>
                    <a:pt x="620" y="1130"/>
                  </a:cubicBezTo>
                  <a:lnTo>
                    <a:pt x="620" y="1130"/>
                  </a:lnTo>
                  <a:cubicBezTo>
                    <a:pt x="553" y="1130"/>
                    <a:pt x="465" y="1108"/>
                    <a:pt x="399" y="1064"/>
                  </a:cubicBezTo>
                  <a:cubicBezTo>
                    <a:pt x="354" y="1020"/>
                    <a:pt x="332" y="998"/>
                    <a:pt x="266" y="998"/>
                  </a:cubicBezTo>
                  <a:cubicBezTo>
                    <a:pt x="177" y="976"/>
                    <a:pt x="177" y="976"/>
                    <a:pt x="177" y="976"/>
                  </a:cubicBezTo>
                  <a:cubicBezTo>
                    <a:pt x="177" y="953"/>
                    <a:pt x="177" y="953"/>
                    <a:pt x="177" y="953"/>
                  </a:cubicBezTo>
                  <a:cubicBezTo>
                    <a:pt x="0" y="953"/>
                    <a:pt x="0" y="953"/>
                    <a:pt x="0" y="953"/>
                  </a:cubicBezTo>
                  <a:cubicBezTo>
                    <a:pt x="0" y="2726"/>
                    <a:pt x="0" y="2726"/>
                    <a:pt x="0" y="2726"/>
                  </a:cubicBezTo>
                  <a:cubicBezTo>
                    <a:pt x="1949" y="2726"/>
                    <a:pt x="1949" y="2726"/>
                    <a:pt x="1949" y="2726"/>
                  </a:cubicBezTo>
                  <a:cubicBezTo>
                    <a:pt x="1949" y="2526"/>
                    <a:pt x="1949" y="2526"/>
                    <a:pt x="1949" y="2526"/>
                  </a:cubicBezTo>
                  <a:lnTo>
                    <a:pt x="1927" y="2459"/>
                  </a:lnTo>
                </a:path>
              </a:pathLst>
            </a:custGeom>
            <a:solidFill>
              <a:srgbClr val="F8D35E"/>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33" name="Freeform 16"/>
            <p:cNvSpPr>
              <a:spLocks noChangeArrowheads="1"/>
            </p:cNvSpPr>
            <p:nvPr/>
          </p:nvSpPr>
          <p:spPr bwMode="auto">
            <a:xfrm>
              <a:off x="942095" y="2189906"/>
              <a:ext cx="705252" cy="683109"/>
            </a:xfrm>
            <a:custGeom>
              <a:avLst/>
              <a:gdLst>
                <a:gd name="T0" fmla="*/ 2814 w 2815"/>
                <a:gd name="T1" fmla="*/ 0 h 2727"/>
                <a:gd name="T2" fmla="*/ 2814 w 2815"/>
                <a:gd name="T3" fmla="*/ 0 h 2727"/>
                <a:gd name="T4" fmla="*/ 997 w 2815"/>
                <a:gd name="T5" fmla="*/ 0 h 2727"/>
                <a:gd name="T6" fmla="*/ 620 w 2815"/>
                <a:gd name="T7" fmla="*/ 642 h 2727"/>
                <a:gd name="T8" fmla="*/ 0 w 2815"/>
                <a:gd name="T9" fmla="*/ 2726 h 2727"/>
                <a:gd name="T10" fmla="*/ 1706 w 2815"/>
                <a:gd name="T11" fmla="*/ 2726 h 2727"/>
                <a:gd name="T12" fmla="*/ 1706 w 2815"/>
                <a:gd name="T13" fmla="*/ 2460 h 2727"/>
                <a:gd name="T14" fmla="*/ 1684 w 2815"/>
                <a:gd name="T15" fmla="*/ 2371 h 2727"/>
                <a:gd name="T16" fmla="*/ 1596 w 2815"/>
                <a:gd name="T17" fmla="*/ 2238 h 2727"/>
                <a:gd name="T18" fmla="*/ 1529 w 2815"/>
                <a:gd name="T19" fmla="*/ 1994 h 2727"/>
                <a:gd name="T20" fmla="*/ 1529 w 2815"/>
                <a:gd name="T21" fmla="*/ 1972 h 2727"/>
                <a:gd name="T22" fmla="*/ 1529 w 2815"/>
                <a:gd name="T23" fmla="*/ 1972 h 2727"/>
                <a:gd name="T24" fmla="*/ 1529 w 2815"/>
                <a:gd name="T25" fmla="*/ 1972 h 2727"/>
                <a:gd name="T26" fmla="*/ 1950 w 2815"/>
                <a:gd name="T27" fmla="*/ 1640 h 2727"/>
                <a:gd name="T28" fmla="*/ 2371 w 2815"/>
                <a:gd name="T29" fmla="*/ 2017 h 2727"/>
                <a:gd name="T30" fmla="*/ 2371 w 2815"/>
                <a:gd name="T31" fmla="*/ 2017 h 2727"/>
                <a:gd name="T32" fmla="*/ 2305 w 2815"/>
                <a:gd name="T33" fmla="*/ 2238 h 2727"/>
                <a:gd name="T34" fmla="*/ 2238 w 2815"/>
                <a:gd name="T35" fmla="*/ 2371 h 2727"/>
                <a:gd name="T36" fmla="*/ 2216 w 2815"/>
                <a:gd name="T37" fmla="*/ 2460 h 2727"/>
                <a:gd name="T38" fmla="*/ 2216 w 2815"/>
                <a:gd name="T39" fmla="*/ 2460 h 2727"/>
                <a:gd name="T40" fmla="*/ 2216 w 2815"/>
                <a:gd name="T41" fmla="*/ 2726 h 2727"/>
                <a:gd name="T42" fmla="*/ 2814 w 2815"/>
                <a:gd name="T43" fmla="*/ 2726 h 2727"/>
                <a:gd name="T44" fmla="*/ 2814 w 2815"/>
                <a:gd name="T45"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5" h="2727">
                  <a:moveTo>
                    <a:pt x="2814" y="0"/>
                  </a:moveTo>
                  <a:lnTo>
                    <a:pt x="2814" y="0"/>
                  </a:lnTo>
                  <a:cubicBezTo>
                    <a:pt x="997" y="0"/>
                    <a:pt x="997" y="0"/>
                    <a:pt x="997" y="0"/>
                  </a:cubicBezTo>
                  <a:cubicBezTo>
                    <a:pt x="842" y="221"/>
                    <a:pt x="730" y="443"/>
                    <a:pt x="620" y="642"/>
                  </a:cubicBezTo>
                  <a:cubicBezTo>
                    <a:pt x="332" y="1241"/>
                    <a:pt x="88" y="1928"/>
                    <a:pt x="0" y="2726"/>
                  </a:cubicBezTo>
                  <a:cubicBezTo>
                    <a:pt x="1706" y="2726"/>
                    <a:pt x="1706" y="2726"/>
                    <a:pt x="1706" y="2726"/>
                  </a:cubicBezTo>
                  <a:cubicBezTo>
                    <a:pt x="1706" y="2460"/>
                    <a:pt x="1706" y="2460"/>
                    <a:pt x="1706" y="2460"/>
                  </a:cubicBezTo>
                  <a:cubicBezTo>
                    <a:pt x="1684" y="2371"/>
                    <a:pt x="1684" y="2371"/>
                    <a:pt x="1684" y="2371"/>
                  </a:cubicBezTo>
                  <a:cubicBezTo>
                    <a:pt x="1662" y="2327"/>
                    <a:pt x="1639" y="2305"/>
                    <a:pt x="1596" y="2238"/>
                  </a:cubicBezTo>
                  <a:cubicBezTo>
                    <a:pt x="1551" y="2171"/>
                    <a:pt x="1529" y="2083"/>
                    <a:pt x="1529" y="1994"/>
                  </a:cubicBezTo>
                  <a:cubicBezTo>
                    <a:pt x="1529" y="1972"/>
                    <a:pt x="1529" y="1972"/>
                    <a:pt x="1529" y="1972"/>
                  </a:cubicBezTo>
                  <a:lnTo>
                    <a:pt x="1529" y="1972"/>
                  </a:lnTo>
                  <a:lnTo>
                    <a:pt x="1529" y="1972"/>
                  </a:lnTo>
                  <a:cubicBezTo>
                    <a:pt x="1551" y="1795"/>
                    <a:pt x="1729" y="1640"/>
                    <a:pt x="1950" y="1640"/>
                  </a:cubicBezTo>
                  <a:cubicBezTo>
                    <a:pt x="2194" y="1640"/>
                    <a:pt x="2371" y="1817"/>
                    <a:pt x="2371" y="2017"/>
                  </a:cubicBezTo>
                  <a:lnTo>
                    <a:pt x="2371" y="2017"/>
                  </a:lnTo>
                  <a:cubicBezTo>
                    <a:pt x="2371" y="2083"/>
                    <a:pt x="2349" y="2171"/>
                    <a:pt x="2305" y="2238"/>
                  </a:cubicBezTo>
                  <a:cubicBezTo>
                    <a:pt x="2261" y="2282"/>
                    <a:pt x="2261" y="2305"/>
                    <a:pt x="2238" y="2371"/>
                  </a:cubicBezTo>
                  <a:cubicBezTo>
                    <a:pt x="2216" y="2460"/>
                    <a:pt x="2216" y="2460"/>
                    <a:pt x="2216" y="2460"/>
                  </a:cubicBezTo>
                  <a:lnTo>
                    <a:pt x="2216" y="2460"/>
                  </a:lnTo>
                  <a:cubicBezTo>
                    <a:pt x="2216" y="2726"/>
                    <a:pt x="2216" y="2726"/>
                    <a:pt x="2216" y="2726"/>
                  </a:cubicBezTo>
                  <a:cubicBezTo>
                    <a:pt x="2814" y="2726"/>
                    <a:pt x="2814" y="2726"/>
                    <a:pt x="2814" y="2726"/>
                  </a:cubicBezTo>
                  <a:lnTo>
                    <a:pt x="2814" y="0"/>
                  </a:lnTo>
                </a:path>
              </a:pathLst>
            </a:custGeom>
            <a:solidFill>
              <a:srgbClr val="84CBC5"/>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grpSp>
    </p:spTree>
    <p:extLst>
      <p:ext uri="{BB962C8B-B14F-4D97-AF65-F5344CB8AC3E}">
        <p14:creationId xmlns:p14="http://schemas.microsoft.com/office/powerpoint/2010/main" val="39260234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Rectangle 6"/>
          <p:cNvSpPr/>
          <p:nvPr/>
        </p:nvSpPr>
        <p:spPr>
          <a:xfrm>
            <a:off x="-39555" y="0"/>
            <a:ext cx="9984000" cy="797768"/>
          </a:xfrm>
          <a:prstGeom prst="rect">
            <a:avLst/>
          </a:prstGeom>
          <a:solidFill>
            <a:srgbClr val="0099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矩形 2"/>
          <p:cNvSpPr/>
          <p:nvPr/>
        </p:nvSpPr>
        <p:spPr>
          <a:xfrm>
            <a:off x="-15552" y="-6175"/>
            <a:ext cx="9972352" cy="784830"/>
          </a:xfrm>
          <a:prstGeom prst="rect">
            <a:avLst/>
          </a:prstGeom>
        </p:spPr>
        <p:txBody>
          <a:bodyPr wrap="square">
            <a:spAutoFit/>
          </a:bodyPr>
          <a:lstStyle/>
          <a:p>
            <a:pPr algn="ctr"/>
            <a:r>
              <a:rPr lang="zh-TW" altLang="en-US" sz="4500" b="1" dirty="0">
                <a:solidFill>
                  <a:prstClr val="white"/>
                </a:solidFill>
                <a:latin typeface="微軟正黑體" panose="020B0604030504040204" pitchFamily="34" charset="-120"/>
                <a:ea typeface="微軟正黑體" panose="020B0604030504040204" pitchFamily="34" charset="-120"/>
                <a:cs typeface="華康中黑體" panose="020B0509000000000000" pitchFamily="49" charset="-120"/>
              </a:rPr>
              <a:t>四、</a:t>
            </a:r>
            <a:r>
              <a:rPr lang="en-US" altLang="zh-TW" sz="4500" b="1" dirty="0">
                <a:solidFill>
                  <a:prstClr val="white"/>
                </a:solidFill>
                <a:latin typeface="微軟正黑體" panose="020B0604030504040204" pitchFamily="34" charset="-120"/>
                <a:ea typeface="微軟正黑體" panose="020B0604030504040204" pitchFamily="34" charset="-120"/>
                <a:cs typeface="華康中黑體" panose="020B0509000000000000" pitchFamily="49" charset="-120"/>
              </a:rPr>
              <a:t>Q&amp;A</a:t>
            </a:r>
            <a:r>
              <a:rPr lang="zh-TW" altLang="en-US" sz="4500" b="1" dirty="0">
                <a:solidFill>
                  <a:prstClr val="white"/>
                </a:solidFill>
                <a:latin typeface="微軟正黑體" panose="020B0604030504040204" pitchFamily="34" charset="-120"/>
                <a:ea typeface="微軟正黑體" panose="020B0604030504040204" pitchFamily="34" charset="-120"/>
                <a:cs typeface="華康中黑體" panose="020B0509000000000000" pitchFamily="49" charset="-120"/>
              </a:rPr>
              <a:t>問答集</a:t>
            </a:r>
          </a:p>
        </p:txBody>
      </p:sp>
      <p:graphicFrame>
        <p:nvGraphicFramePr>
          <p:cNvPr id="19" name="Table 2">
            <a:extLst>
              <a:ext uri="{FF2B5EF4-FFF2-40B4-BE49-F238E27FC236}">
                <a16:creationId xmlns="" xmlns:a16="http://schemas.microsoft.com/office/drawing/2014/main" id="{D3264DB5-16F6-4821-8420-C720D42F791E}"/>
              </a:ext>
            </a:extLst>
          </p:cNvPr>
          <p:cNvGraphicFramePr>
            <a:graphicFrameLocks noGrp="1"/>
          </p:cNvGraphicFramePr>
          <p:nvPr>
            <p:extLst>
              <p:ext uri="{D42A27DB-BD31-4B8C-83A1-F6EECF244321}">
                <p14:modId xmlns:p14="http://schemas.microsoft.com/office/powerpoint/2010/main" val="2024294913"/>
              </p:ext>
            </p:extLst>
          </p:nvPr>
        </p:nvGraphicFramePr>
        <p:xfrm>
          <a:off x="3001557" y="1202415"/>
          <a:ext cx="6510068" cy="4236352"/>
        </p:xfrm>
        <a:graphic>
          <a:graphicData uri="http://schemas.openxmlformats.org/drawingml/2006/table">
            <a:tbl>
              <a:tblPr firstRow="1" bandRow="1"/>
              <a:tblGrid>
                <a:gridCol w="6510068">
                  <a:extLst>
                    <a:ext uri="{9D8B030D-6E8A-4147-A177-3AD203B41FA5}">
                      <a16:colId xmlns="" xmlns:a16="http://schemas.microsoft.com/office/drawing/2014/main" val="20000"/>
                    </a:ext>
                  </a:extLst>
                </a:gridCol>
              </a:tblGrid>
              <a:tr h="576064">
                <a:tc>
                  <a:txBody>
                    <a:bodyPr/>
                    <a:lstStyle>
                      <a:lvl1pPr marL="0" algn="l" defTabSz="914400" rtl="0" eaLnBrk="1" latinLnBrk="0" hangingPunct="1">
                        <a:defRPr sz="1800" b="1" kern="1200">
                          <a:solidFill>
                            <a:schemeClr val="lt1"/>
                          </a:solidFill>
                          <a:latin typeface="Arial Unicode MS"/>
                          <a:ea typeface="微軟正黑體"/>
                        </a:defRPr>
                      </a:lvl1pPr>
                      <a:lvl2pPr marL="457200" algn="l" defTabSz="914400" rtl="0" eaLnBrk="1" latinLnBrk="0" hangingPunct="1">
                        <a:defRPr sz="1800" b="1" kern="1200">
                          <a:solidFill>
                            <a:schemeClr val="lt1"/>
                          </a:solidFill>
                          <a:latin typeface="Arial Unicode MS"/>
                          <a:ea typeface="微軟正黑體"/>
                        </a:defRPr>
                      </a:lvl2pPr>
                      <a:lvl3pPr marL="914400" algn="l" defTabSz="914400" rtl="0" eaLnBrk="1" latinLnBrk="0" hangingPunct="1">
                        <a:defRPr sz="1800" b="1" kern="1200">
                          <a:solidFill>
                            <a:schemeClr val="lt1"/>
                          </a:solidFill>
                          <a:latin typeface="Arial Unicode MS"/>
                          <a:ea typeface="微軟正黑體"/>
                        </a:defRPr>
                      </a:lvl3pPr>
                      <a:lvl4pPr marL="1371600" algn="l" defTabSz="914400" rtl="0" eaLnBrk="1" latinLnBrk="0" hangingPunct="1">
                        <a:defRPr sz="1800" b="1" kern="1200">
                          <a:solidFill>
                            <a:schemeClr val="lt1"/>
                          </a:solidFill>
                          <a:latin typeface="Arial Unicode MS"/>
                          <a:ea typeface="微軟正黑體"/>
                        </a:defRPr>
                      </a:lvl4pPr>
                      <a:lvl5pPr marL="1828800" algn="l" defTabSz="914400" rtl="0" eaLnBrk="1" latinLnBrk="0" hangingPunct="1">
                        <a:defRPr sz="1800" b="1" kern="1200">
                          <a:solidFill>
                            <a:schemeClr val="lt1"/>
                          </a:solidFill>
                          <a:latin typeface="Arial Unicode MS"/>
                          <a:ea typeface="微軟正黑體"/>
                        </a:defRPr>
                      </a:lvl5pPr>
                      <a:lvl6pPr marL="2286000" algn="l" defTabSz="914400" rtl="0" eaLnBrk="1" latinLnBrk="0" hangingPunct="1">
                        <a:defRPr sz="1800" b="1" kern="1200">
                          <a:solidFill>
                            <a:schemeClr val="lt1"/>
                          </a:solidFill>
                          <a:latin typeface="Arial Unicode MS"/>
                          <a:ea typeface="微軟正黑體"/>
                        </a:defRPr>
                      </a:lvl6pPr>
                      <a:lvl7pPr marL="2743200" algn="l" defTabSz="914400" rtl="0" eaLnBrk="1" latinLnBrk="0" hangingPunct="1">
                        <a:defRPr sz="1800" b="1" kern="1200">
                          <a:solidFill>
                            <a:schemeClr val="lt1"/>
                          </a:solidFill>
                          <a:latin typeface="Arial Unicode MS"/>
                          <a:ea typeface="微軟正黑體"/>
                        </a:defRPr>
                      </a:lvl7pPr>
                      <a:lvl8pPr marL="3200400" algn="l" defTabSz="914400" rtl="0" eaLnBrk="1" latinLnBrk="0" hangingPunct="1">
                        <a:defRPr sz="1800" b="1" kern="1200">
                          <a:solidFill>
                            <a:schemeClr val="lt1"/>
                          </a:solidFill>
                          <a:latin typeface="Arial Unicode MS"/>
                          <a:ea typeface="微軟正黑體"/>
                        </a:defRPr>
                      </a:lvl8pPr>
                      <a:lvl9pPr marL="3657600" algn="l" defTabSz="914400" rtl="0" eaLnBrk="1" latinLnBrk="0" hangingPunct="1">
                        <a:defRPr sz="1800" b="1" kern="1200">
                          <a:solidFill>
                            <a:schemeClr val="lt1"/>
                          </a:solidFill>
                          <a:latin typeface="Arial Unicode MS"/>
                          <a:ea typeface="微軟正黑體"/>
                        </a:defRPr>
                      </a:lvl9pPr>
                    </a:lstStyle>
                    <a:p>
                      <a:pPr algn="ctr" latinLnBrk="1">
                        <a:lnSpc>
                          <a:spcPct val="150000"/>
                        </a:lnSpc>
                      </a:pPr>
                      <a:r>
                        <a:rPr lang="zh-TW" altLang="en-US" sz="2500" b="1" baseline="0" dirty="0">
                          <a:solidFill>
                            <a:srgbClr val="000099"/>
                          </a:solidFill>
                          <a:latin typeface="微軟正黑體" pitchFamily="34" charset="-120"/>
                          <a:ea typeface="微軟正黑體" pitchFamily="34" charset="-120"/>
                          <a:cs typeface="Arial" pitchFamily="34" charset="0"/>
                        </a:rPr>
                        <a:t>問題四</a:t>
                      </a:r>
                      <a:endParaRPr lang="en-US" altLang="ko-KR" sz="2500" b="1" baseline="0" dirty="0">
                        <a:solidFill>
                          <a:srgbClr val="000099"/>
                        </a:solidFill>
                        <a:latin typeface="微軟正黑體" pitchFamily="34" charset="-120"/>
                        <a:ea typeface="微軟正黑體" pitchFamily="34" charset="-120"/>
                        <a:cs typeface="Arial" pitchFamily="34" charset="0"/>
                      </a:endParaRPr>
                    </a:p>
                  </a:txBody>
                  <a:tcPr anchor="ctr">
                    <a:lnL w="28575" cap="flat" cmpd="sng" algn="ctr">
                      <a:solidFill>
                        <a:srgbClr val="84CBC5"/>
                      </a:solidFill>
                      <a:prstDash val="solid"/>
                      <a:round/>
                      <a:headEnd type="none" w="med" len="med"/>
                      <a:tailEnd type="none" w="med" len="med"/>
                    </a:lnL>
                    <a:lnR w="28575" cap="flat" cmpd="sng" algn="ctr">
                      <a:solidFill>
                        <a:srgbClr val="84CBC5"/>
                      </a:solidFill>
                      <a:prstDash val="solid"/>
                      <a:round/>
                      <a:headEnd type="none" w="med" len="med"/>
                      <a:tailEnd type="none" w="med" len="med"/>
                    </a:lnR>
                    <a:lnT w="28575" cap="flat" cmpd="sng" algn="ctr">
                      <a:solidFill>
                        <a:srgbClr val="84CBC5"/>
                      </a:solidFill>
                      <a:prstDash val="solid"/>
                      <a:round/>
                      <a:headEnd type="none" w="med" len="med"/>
                      <a:tailEnd type="none" w="med" len="med"/>
                    </a:lnT>
                    <a:lnB w="12700" cap="flat" cmpd="sng" algn="ctr">
                      <a:solidFill>
                        <a:srgbClr val="84CBC5"/>
                      </a:solidFill>
                      <a:prstDash val="solid"/>
                      <a:round/>
                      <a:headEnd type="none" w="med" len="med"/>
                      <a:tailEnd type="none" w="med" len="med"/>
                    </a:lnB>
                    <a:lnTlToBr w="12700" cmpd="sng">
                      <a:noFill/>
                      <a:prstDash val="solid"/>
                    </a:lnTlToBr>
                    <a:lnBlToTr w="12700" cmpd="sng">
                      <a:noFill/>
                      <a:prstDash val="solid"/>
                    </a:lnBlToTr>
                    <a:solidFill>
                      <a:srgbClr val="FCEBB6"/>
                    </a:solidFill>
                  </a:tcPr>
                </a:tc>
                <a:extLst>
                  <a:ext uri="{0D108BD9-81ED-4DB2-BD59-A6C34878D82A}">
                    <a16:rowId xmlns="" xmlns:a16="http://schemas.microsoft.com/office/drawing/2014/main" val="10000"/>
                  </a:ext>
                </a:extLst>
              </a:tr>
              <a:tr h="1131863">
                <a:tc>
                  <a:txBody>
                    <a:bodyPr/>
                    <a:lstStyle>
                      <a:lvl1pPr marL="0" algn="l" defTabSz="914400" rtl="0" eaLnBrk="1" latinLnBrk="0" hangingPunct="1">
                        <a:defRPr sz="1800" kern="1200">
                          <a:solidFill>
                            <a:schemeClr val="dk1"/>
                          </a:solidFill>
                          <a:latin typeface="Arial Unicode MS"/>
                          <a:ea typeface="微軟正黑體"/>
                        </a:defRPr>
                      </a:lvl1pPr>
                      <a:lvl2pPr marL="457200" algn="l" defTabSz="914400" rtl="0" eaLnBrk="1" latinLnBrk="0" hangingPunct="1">
                        <a:defRPr sz="1800" kern="1200">
                          <a:solidFill>
                            <a:schemeClr val="dk1"/>
                          </a:solidFill>
                          <a:latin typeface="Arial Unicode MS"/>
                          <a:ea typeface="微軟正黑體"/>
                        </a:defRPr>
                      </a:lvl2pPr>
                      <a:lvl3pPr marL="914400" algn="l" defTabSz="914400" rtl="0" eaLnBrk="1" latinLnBrk="0" hangingPunct="1">
                        <a:defRPr sz="1800" kern="1200">
                          <a:solidFill>
                            <a:schemeClr val="dk1"/>
                          </a:solidFill>
                          <a:latin typeface="Arial Unicode MS"/>
                          <a:ea typeface="微軟正黑體"/>
                        </a:defRPr>
                      </a:lvl3pPr>
                      <a:lvl4pPr marL="1371600" algn="l" defTabSz="914400" rtl="0" eaLnBrk="1" latinLnBrk="0" hangingPunct="1">
                        <a:defRPr sz="1800" kern="1200">
                          <a:solidFill>
                            <a:schemeClr val="dk1"/>
                          </a:solidFill>
                          <a:latin typeface="Arial Unicode MS"/>
                          <a:ea typeface="微軟正黑體"/>
                        </a:defRPr>
                      </a:lvl4pPr>
                      <a:lvl5pPr marL="1828800" algn="l" defTabSz="914400" rtl="0" eaLnBrk="1" latinLnBrk="0" hangingPunct="1">
                        <a:defRPr sz="1800" kern="1200">
                          <a:solidFill>
                            <a:schemeClr val="dk1"/>
                          </a:solidFill>
                          <a:latin typeface="Arial Unicode MS"/>
                          <a:ea typeface="微軟正黑體"/>
                        </a:defRPr>
                      </a:lvl5pPr>
                      <a:lvl6pPr marL="2286000" algn="l" defTabSz="914400" rtl="0" eaLnBrk="1" latinLnBrk="0" hangingPunct="1">
                        <a:defRPr sz="1800" kern="1200">
                          <a:solidFill>
                            <a:schemeClr val="dk1"/>
                          </a:solidFill>
                          <a:latin typeface="Arial Unicode MS"/>
                          <a:ea typeface="微軟正黑體"/>
                        </a:defRPr>
                      </a:lvl6pPr>
                      <a:lvl7pPr marL="2743200" algn="l" defTabSz="914400" rtl="0" eaLnBrk="1" latinLnBrk="0" hangingPunct="1">
                        <a:defRPr sz="1800" kern="1200">
                          <a:solidFill>
                            <a:schemeClr val="dk1"/>
                          </a:solidFill>
                          <a:latin typeface="Arial Unicode MS"/>
                          <a:ea typeface="微軟正黑體"/>
                        </a:defRPr>
                      </a:lvl7pPr>
                      <a:lvl8pPr marL="3200400" algn="l" defTabSz="914400" rtl="0" eaLnBrk="1" latinLnBrk="0" hangingPunct="1">
                        <a:defRPr sz="1800" kern="1200">
                          <a:solidFill>
                            <a:schemeClr val="dk1"/>
                          </a:solidFill>
                          <a:latin typeface="Arial Unicode MS"/>
                          <a:ea typeface="微軟正黑體"/>
                        </a:defRPr>
                      </a:lvl8pPr>
                      <a:lvl9pPr marL="3657600" algn="l" defTabSz="914400" rtl="0" eaLnBrk="1" latinLnBrk="0" hangingPunct="1">
                        <a:defRPr sz="1800" kern="1200">
                          <a:solidFill>
                            <a:schemeClr val="dk1"/>
                          </a:solidFill>
                          <a:latin typeface="Arial Unicode MS"/>
                          <a:ea typeface="微軟正黑體"/>
                        </a:defRPr>
                      </a:lvl9pPr>
                    </a:lstStyle>
                    <a:p>
                      <a:pPr algn="just" latinLnBrk="1">
                        <a:lnSpc>
                          <a:spcPct val="150000"/>
                        </a:lnSpc>
                      </a:pPr>
                      <a:r>
                        <a:rPr lang="zh-TW" altLang="en-US" sz="2300" b="0" baseline="0" dirty="0">
                          <a:solidFill>
                            <a:schemeClr val="tx1"/>
                          </a:solidFill>
                          <a:latin typeface="微軟正黑體" pitchFamily="34" charset="-120"/>
                          <a:ea typeface="微軟正黑體" pitchFamily="34" charset="-120"/>
                          <a:cs typeface="Arial" pitchFamily="34" charset="0"/>
                        </a:rPr>
                        <a:t>如果沒有用專用垃圾袋包紮垃圾或參雜其他事業廢棄物，環保局是否收運？</a:t>
                      </a:r>
                      <a:endParaRPr lang="en-US" altLang="zh-TW" sz="2300" b="0" baseline="0" dirty="0">
                        <a:solidFill>
                          <a:schemeClr val="tx1"/>
                        </a:solidFill>
                        <a:latin typeface="微軟正黑體" pitchFamily="34" charset="-120"/>
                        <a:ea typeface="微軟正黑體" pitchFamily="34" charset="-120"/>
                        <a:cs typeface="Arial" pitchFamily="34" charset="0"/>
                      </a:endParaRPr>
                    </a:p>
                  </a:txBody>
                  <a:tcPr anchor="ctr">
                    <a:lnL w="28575" cap="flat" cmpd="sng" algn="ctr">
                      <a:solidFill>
                        <a:srgbClr val="84CBC5"/>
                      </a:solidFill>
                      <a:prstDash val="solid"/>
                      <a:round/>
                      <a:headEnd type="none" w="med" len="med"/>
                      <a:tailEnd type="none" w="med" len="med"/>
                    </a:lnL>
                    <a:lnR w="28575" cap="flat" cmpd="sng" algn="ctr">
                      <a:solidFill>
                        <a:srgbClr val="84CBC5"/>
                      </a:solidFill>
                      <a:prstDash val="solid"/>
                      <a:round/>
                      <a:headEnd type="none" w="med" len="med"/>
                      <a:tailEnd type="none" w="med" len="med"/>
                    </a:lnR>
                    <a:lnT w="12700" cap="flat" cmpd="sng" algn="ctr">
                      <a:solidFill>
                        <a:srgbClr val="84CBC5"/>
                      </a:solidFill>
                      <a:prstDash val="solid"/>
                      <a:round/>
                      <a:headEnd type="none" w="med" len="med"/>
                      <a:tailEnd type="none" w="med" len="med"/>
                    </a:lnT>
                    <a:lnB w="12700" cap="flat" cmpd="sng" algn="ctr">
                      <a:solidFill>
                        <a:srgbClr val="84CBC5"/>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 xmlns:a16="http://schemas.microsoft.com/office/drawing/2014/main" val="10003"/>
                  </a:ext>
                </a:extLst>
              </a:tr>
              <a:tr h="761632">
                <a:tc>
                  <a:txBody>
                    <a:bodyPr/>
                    <a:lstStyle>
                      <a:lvl1pPr marL="0" algn="l" defTabSz="914400" rtl="0" eaLnBrk="1" latinLnBrk="0" hangingPunct="1">
                        <a:defRPr sz="1800" kern="1200">
                          <a:solidFill>
                            <a:schemeClr val="dk1"/>
                          </a:solidFill>
                          <a:latin typeface="Arial Unicode MS"/>
                          <a:ea typeface="微軟正黑體"/>
                        </a:defRPr>
                      </a:lvl1pPr>
                      <a:lvl2pPr marL="457200" algn="l" defTabSz="914400" rtl="0" eaLnBrk="1" latinLnBrk="0" hangingPunct="1">
                        <a:defRPr sz="1800" kern="1200">
                          <a:solidFill>
                            <a:schemeClr val="dk1"/>
                          </a:solidFill>
                          <a:latin typeface="Arial Unicode MS"/>
                          <a:ea typeface="微軟正黑體"/>
                        </a:defRPr>
                      </a:lvl2pPr>
                      <a:lvl3pPr marL="914400" algn="l" defTabSz="914400" rtl="0" eaLnBrk="1" latinLnBrk="0" hangingPunct="1">
                        <a:defRPr sz="1800" kern="1200">
                          <a:solidFill>
                            <a:schemeClr val="dk1"/>
                          </a:solidFill>
                          <a:latin typeface="Arial Unicode MS"/>
                          <a:ea typeface="微軟正黑體"/>
                        </a:defRPr>
                      </a:lvl3pPr>
                      <a:lvl4pPr marL="1371600" algn="l" defTabSz="914400" rtl="0" eaLnBrk="1" latinLnBrk="0" hangingPunct="1">
                        <a:defRPr sz="1800" kern="1200">
                          <a:solidFill>
                            <a:schemeClr val="dk1"/>
                          </a:solidFill>
                          <a:latin typeface="Arial Unicode MS"/>
                          <a:ea typeface="微軟正黑體"/>
                        </a:defRPr>
                      </a:lvl4pPr>
                      <a:lvl5pPr marL="1828800" algn="l" defTabSz="914400" rtl="0" eaLnBrk="1" latinLnBrk="0" hangingPunct="1">
                        <a:defRPr sz="1800" kern="1200">
                          <a:solidFill>
                            <a:schemeClr val="dk1"/>
                          </a:solidFill>
                          <a:latin typeface="Arial Unicode MS"/>
                          <a:ea typeface="微軟正黑體"/>
                        </a:defRPr>
                      </a:lvl5pPr>
                      <a:lvl6pPr marL="2286000" algn="l" defTabSz="914400" rtl="0" eaLnBrk="1" latinLnBrk="0" hangingPunct="1">
                        <a:defRPr sz="1800" kern="1200">
                          <a:solidFill>
                            <a:schemeClr val="dk1"/>
                          </a:solidFill>
                          <a:latin typeface="Arial Unicode MS"/>
                          <a:ea typeface="微軟正黑體"/>
                        </a:defRPr>
                      </a:lvl6pPr>
                      <a:lvl7pPr marL="2743200" algn="l" defTabSz="914400" rtl="0" eaLnBrk="1" latinLnBrk="0" hangingPunct="1">
                        <a:defRPr sz="1800" kern="1200">
                          <a:solidFill>
                            <a:schemeClr val="dk1"/>
                          </a:solidFill>
                          <a:latin typeface="Arial Unicode MS"/>
                          <a:ea typeface="微軟正黑體"/>
                        </a:defRPr>
                      </a:lvl7pPr>
                      <a:lvl8pPr marL="3200400" algn="l" defTabSz="914400" rtl="0" eaLnBrk="1" latinLnBrk="0" hangingPunct="1">
                        <a:defRPr sz="1800" kern="1200">
                          <a:solidFill>
                            <a:schemeClr val="dk1"/>
                          </a:solidFill>
                          <a:latin typeface="Arial Unicode MS"/>
                          <a:ea typeface="微軟正黑體"/>
                        </a:defRPr>
                      </a:lvl8pPr>
                      <a:lvl9pPr marL="3657600" algn="l" defTabSz="914400" rtl="0" eaLnBrk="1" latinLnBrk="0" hangingPunct="1">
                        <a:defRPr sz="1800" kern="1200">
                          <a:solidFill>
                            <a:schemeClr val="dk1"/>
                          </a:solidFill>
                          <a:latin typeface="Arial Unicode MS"/>
                          <a:ea typeface="微軟正黑體"/>
                        </a:defRPr>
                      </a:lvl9pPr>
                    </a:lstStyle>
                    <a:p>
                      <a:pPr algn="ctr" latinLnBrk="1">
                        <a:lnSpc>
                          <a:spcPct val="150000"/>
                        </a:lnSpc>
                      </a:pPr>
                      <a:r>
                        <a:rPr lang="zh-TW" altLang="en-US" sz="2500" b="1" baseline="0" dirty="0">
                          <a:solidFill>
                            <a:srgbClr val="C00000"/>
                          </a:solidFill>
                          <a:latin typeface="微軟正黑體" pitchFamily="34" charset="-120"/>
                          <a:ea typeface="微軟正黑體" pitchFamily="34" charset="-120"/>
                          <a:cs typeface="Arial" pitchFamily="34" charset="0"/>
                        </a:rPr>
                        <a:t>解答</a:t>
                      </a:r>
                      <a:endParaRPr lang="ko-KR" altLang="en-US" sz="2500" b="1" baseline="0" dirty="0">
                        <a:solidFill>
                          <a:srgbClr val="C00000"/>
                        </a:solidFill>
                        <a:latin typeface="微軟正黑體" pitchFamily="34" charset="-120"/>
                        <a:cs typeface="Arial" pitchFamily="34" charset="0"/>
                      </a:endParaRPr>
                    </a:p>
                  </a:txBody>
                  <a:tcPr anchor="ctr">
                    <a:lnL w="28575" cap="flat" cmpd="sng" algn="ctr">
                      <a:solidFill>
                        <a:srgbClr val="84CBC5"/>
                      </a:solidFill>
                      <a:prstDash val="solid"/>
                      <a:round/>
                      <a:headEnd type="none" w="med" len="med"/>
                      <a:tailEnd type="none" w="med" len="med"/>
                    </a:lnL>
                    <a:lnR w="28575" cap="flat" cmpd="sng" algn="ctr">
                      <a:solidFill>
                        <a:srgbClr val="84CBC5"/>
                      </a:solidFill>
                      <a:prstDash val="solid"/>
                      <a:round/>
                      <a:headEnd type="none" w="med" len="med"/>
                      <a:tailEnd type="none" w="med" len="med"/>
                    </a:lnR>
                    <a:lnT w="12700" cap="flat" cmpd="sng" algn="ctr">
                      <a:solidFill>
                        <a:srgbClr val="84CBC5"/>
                      </a:solidFill>
                      <a:prstDash val="solid"/>
                      <a:round/>
                      <a:headEnd type="none" w="med" len="med"/>
                      <a:tailEnd type="none" w="med" len="med"/>
                    </a:lnT>
                    <a:lnB w="12700" cap="flat" cmpd="sng" algn="ctr">
                      <a:solidFill>
                        <a:srgbClr val="84CBC5"/>
                      </a:solidFill>
                      <a:prstDash val="solid"/>
                      <a:round/>
                      <a:headEnd type="none" w="med" len="med"/>
                      <a:tailEnd type="none" w="med" len="med"/>
                    </a:lnB>
                    <a:lnTlToBr w="12700" cmpd="sng">
                      <a:noFill/>
                      <a:prstDash val="solid"/>
                    </a:lnTlToBr>
                    <a:lnBlToTr w="12700" cmpd="sng">
                      <a:noFill/>
                      <a:prstDash val="solid"/>
                    </a:lnBlToTr>
                    <a:solidFill>
                      <a:srgbClr val="FCEBB6"/>
                    </a:solidFill>
                  </a:tcPr>
                </a:tc>
                <a:extLst>
                  <a:ext uri="{0D108BD9-81ED-4DB2-BD59-A6C34878D82A}">
                    <a16:rowId xmlns="" xmlns:a16="http://schemas.microsoft.com/office/drawing/2014/main" val="10002"/>
                  </a:ext>
                </a:extLst>
              </a:tr>
              <a:tr h="1052547">
                <a:tc>
                  <a:txBody>
                    <a:bodyPr/>
                    <a:lstStyle>
                      <a:lvl1pPr marL="0" algn="l" defTabSz="914400" rtl="0" eaLnBrk="1" latinLnBrk="0" hangingPunct="1">
                        <a:defRPr sz="1800" kern="1200">
                          <a:solidFill>
                            <a:schemeClr val="dk1"/>
                          </a:solidFill>
                          <a:latin typeface="Arial Unicode MS"/>
                          <a:ea typeface="微軟正黑體"/>
                        </a:defRPr>
                      </a:lvl1pPr>
                      <a:lvl2pPr marL="457200" algn="l" defTabSz="914400" rtl="0" eaLnBrk="1" latinLnBrk="0" hangingPunct="1">
                        <a:defRPr sz="1800" kern="1200">
                          <a:solidFill>
                            <a:schemeClr val="dk1"/>
                          </a:solidFill>
                          <a:latin typeface="Arial Unicode MS"/>
                          <a:ea typeface="微軟正黑體"/>
                        </a:defRPr>
                      </a:lvl2pPr>
                      <a:lvl3pPr marL="914400" algn="l" defTabSz="914400" rtl="0" eaLnBrk="1" latinLnBrk="0" hangingPunct="1">
                        <a:defRPr sz="1800" kern="1200">
                          <a:solidFill>
                            <a:schemeClr val="dk1"/>
                          </a:solidFill>
                          <a:latin typeface="Arial Unicode MS"/>
                          <a:ea typeface="微軟正黑體"/>
                        </a:defRPr>
                      </a:lvl3pPr>
                      <a:lvl4pPr marL="1371600" algn="l" defTabSz="914400" rtl="0" eaLnBrk="1" latinLnBrk="0" hangingPunct="1">
                        <a:defRPr sz="1800" kern="1200">
                          <a:solidFill>
                            <a:schemeClr val="dk1"/>
                          </a:solidFill>
                          <a:latin typeface="Arial Unicode MS"/>
                          <a:ea typeface="微軟正黑體"/>
                        </a:defRPr>
                      </a:lvl4pPr>
                      <a:lvl5pPr marL="1828800" algn="l" defTabSz="914400" rtl="0" eaLnBrk="1" latinLnBrk="0" hangingPunct="1">
                        <a:defRPr sz="1800" kern="1200">
                          <a:solidFill>
                            <a:schemeClr val="dk1"/>
                          </a:solidFill>
                          <a:latin typeface="Arial Unicode MS"/>
                          <a:ea typeface="微軟正黑體"/>
                        </a:defRPr>
                      </a:lvl5pPr>
                      <a:lvl6pPr marL="2286000" algn="l" defTabSz="914400" rtl="0" eaLnBrk="1" latinLnBrk="0" hangingPunct="1">
                        <a:defRPr sz="1800" kern="1200">
                          <a:solidFill>
                            <a:schemeClr val="dk1"/>
                          </a:solidFill>
                          <a:latin typeface="Arial Unicode MS"/>
                          <a:ea typeface="微軟正黑體"/>
                        </a:defRPr>
                      </a:lvl6pPr>
                      <a:lvl7pPr marL="2743200" algn="l" defTabSz="914400" rtl="0" eaLnBrk="1" latinLnBrk="0" hangingPunct="1">
                        <a:defRPr sz="1800" kern="1200">
                          <a:solidFill>
                            <a:schemeClr val="dk1"/>
                          </a:solidFill>
                          <a:latin typeface="Arial Unicode MS"/>
                          <a:ea typeface="微軟正黑體"/>
                        </a:defRPr>
                      </a:lvl7pPr>
                      <a:lvl8pPr marL="3200400" algn="l" defTabSz="914400" rtl="0" eaLnBrk="1" latinLnBrk="0" hangingPunct="1">
                        <a:defRPr sz="1800" kern="1200">
                          <a:solidFill>
                            <a:schemeClr val="dk1"/>
                          </a:solidFill>
                          <a:latin typeface="Arial Unicode MS"/>
                          <a:ea typeface="微軟正黑體"/>
                        </a:defRPr>
                      </a:lvl8pPr>
                      <a:lvl9pPr marL="3657600" algn="l" defTabSz="914400" rtl="0" eaLnBrk="1" latinLnBrk="0" hangingPunct="1">
                        <a:defRPr sz="1800" kern="1200">
                          <a:solidFill>
                            <a:schemeClr val="dk1"/>
                          </a:solidFill>
                          <a:latin typeface="Arial Unicode MS"/>
                          <a:ea typeface="微軟正黑體"/>
                        </a:defRPr>
                      </a:lvl9pPr>
                    </a:lstStyle>
                    <a:p>
                      <a:pPr algn="just" latinLnBrk="1">
                        <a:lnSpc>
                          <a:spcPct val="150000"/>
                        </a:lnSpc>
                      </a:pPr>
                      <a:r>
                        <a:rPr lang="zh-TW" altLang="en-US" sz="2300" b="0" kern="1200" baseline="0" dirty="0">
                          <a:solidFill>
                            <a:schemeClr val="tx1"/>
                          </a:solidFill>
                          <a:latin typeface="微軟正黑體" pitchFamily="34" charset="-120"/>
                          <a:ea typeface="微軟正黑體" pitchFamily="34" charset="-120"/>
                          <a:cs typeface="Arial" pitchFamily="34" charset="0"/>
                        </a:rPr>
                        <a:t>本局專用垃圾車僅收運台南各大工業區內廠商產出之員工生活垃圾，如未使用專用垃圾袋包紮或參雜其他事業廢棄物，本局一律</a:t>
                      </a:r>
                      <a:r>
                        <a:rPr lang="zh-TW" altLang="en-US" sz="2300" b="1" kern="1200" baseline="0" dirty="0">
                          <a:solidFill>
                            <a:srgbClr val="C00000"/>
                          </a:solidFill>
                          <a:latin typeface="微軟正黑體" pitchFamily="34" charset="-120"/>
                          <a:ea typeface="微軟正黑體" pitchFamily="34" charset="-120"/>
                          <a:cs typeface="Arial" pitchFamily="34" charset="0"/>
                        </a:rPr>
                        <a:t>退運拒收</a:t>
                      </a:r>
                      <a:r>
                        <a:rPr lang="zh-TW" altLang="en-US" sz="2300" b="0" kern="1200" baseline="0" dirty="0">
                          <a:solidFill>
                            <a:schemeClr val="tx1"/>
                          </a:solidFill>
                          <a:latin typeface="微軟正黑體" pitchFamily="34" charset="-120"/>
                          <a:ea typeface="微軟正黑體" pitchFamily="34" charset="-120"/>
                          <a:cs typeface="Arial" pitchFamily="34" charset="0"/>
                        </a:rPr>
                        <a:t>。</a:t>
                      </a:r>
                    </a:p>
                  </a:txBody>
                  <a:tcPr anchor="ctr">
                    <a:lnL w="28575" cap="flat" cmpd="sng" algn="ctr">
                      <a:solidFill>
                        <a:srgbClr val="84CBC5"/>
                      </a:solidFill>
                      <a:prstDash val="solid"/>
                      <a:round/>
                      <a:headEnd type="none" w="med" len="med"/>
                      <a:tailEnd type="none" w="med" len="med"/>
                    </a:lnL>
                    <a:lnR w="28575" cap="flat" cmpd="sng" algn="ctr">
                      <a:solidFill>
                        <a:srgbClr val="84CBC5"/>
                      </a:solidFill>
                      <a:prstDash val="solid"/>
                      <a:round/>
                      <a:headEnd type="none" w="med" len="med"/>
                      <a:tailEnd type="none" w="med" len="med"/>
                    </a:lnR>
                    <a:lnT w="12700" cap="flat" cmpd="sng" algn="ctr">
                      <a:solidFill>
                        <a:srgbClr val="84CBC5"/>
                      </a:solidFill>
                      <a:prstDash val="solid"/>
                      <a:round/>
                      <a:headEnd type="none" w="med" len="med"/>
                      <a:tailEnd type="none" w="med" len="med"/>
                    </a:lnT>
                    <a:lnB w="28575" cap="flat" cmpd="sng" algn="ctr">
                      <a:solidFill>
                        <a:srgbClr val="84CBC5"/>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 xmlns:a16="http://schemas.microsoft.com/office/drawing/2014/main" val="10004"/>
                  </a:ext>
                </a:extLst>
              </a:tr>
            </a:tbl>
          </a:graphicData>
        </a:graphic>
      </p:graphicFrame>
      <p:grpSp>
        <p:nvGrpSpPr>
          <p:cNvPr id="20" name="群組 19"/>
          <p:cNvGrpSpPr/>
          <p:nvPr/>
        </p:nvGrpSpPr>
        <p:grpSpPr>
          <a:xfrm>
            <a:off x="200472" y="1484784"/>
            <a:ext cx="2600015" cy="3752788"/>
            <a:chOff x="925488" y="1472476"/>
            <a:chExt cx="3098902" cy="4472868"/>
          </a:xfrm>
        </p:grpSpPr>
        <p:sp>
          <p:nvSpPr>
            <p:cNvPr id="21" name="Freeform 2"/>
            <p:cNvSpPr>
              <a:spLocks noChangeArrowheads="1"/>
            </p:cNvSpPr>
            <p:nvPr/>
          </p:nvSpPr>
          <p:spPr bwMode="auto">
            <a:xfrm>
              <a:off x="1420382" y="4576912"/>
              <a:ext cx="2230899" cy="566859"/>
            </a:xfrm>
            <a:custGeom>
              <a:avLst/>
              <a:gdLst>
                <a:gd name="T0" fmla="*/ 5208 w 8889"/>
                <a:gd name="T1" fmla="*/ 0 h 2263"/>
                <a:gd name="T2" fmla="*/ 5208 w 8889"/>
                <a:gd name="T3" fmla="*/ 0 h 2263"/>
                <a:gd name="T4" fmla="*/ 5208 w 8889"/>
                <a:gd name="T5" fmla="*/ 156 h 2263"/>
                <a:gd name="T6" fmla="*/ 5230 w 8889"/>
                <a:gd name="T7" fmla="*/ 222 h 2263"/>
                <a:gd name="T8" fmla="*/ 5296 w 8889"/>
                <a:gd name="T9" fmla="*/ 377 h 2263"/>
                <a:gd name="T10" fmla="*/ 5363 w 8889"/>
                <a:gd name="T11" fmla="*/ 621 h 2263"/>
                <a:gd name="T12" fmla="*/ 5363 w 8889"/>
                <a:gd name="T13" fmla="*/ 621 h 2263"/>
                <a:gd name="T14" fmla="*/ 5363 w 8889"/>
                <a:gd name="T15" fmla="*/ 643 h 2263"/>
                <a:gd name="T16" fmla="*/ 5363 w 8889"/>
                <a:gd name="T17" fmla="*/ 643 h 2263"/>
                <a:gd name="T18" fmla="*/ 4942 w 8889"/>
                <a:gd name="T19" fmla="*/ 975 h 2263"/>
                <a:gd name="T20" fmla="*/ 4521 w 8889"/>
                <a:gd name="T21" fmla="*/ 599 h 2263"/>
                <a:gd name="T22" fmla="*/ 4521 w 8889"/>
                <a:gd name="T23" fmla="*/ 599 h 2263"/>
                <a:gd name="T24" fmla="*/ 4609 w 8889"/>
                <a:gd name="T25" fmla="*/ 377 h 2263"/>
                <a:gd name="T26" fmla="*/ 4676 w 8889"/>
                <a:gd name="T27" fmla="*/ 244 h 2263"/>
                <a:gd name="T28" fmla="*/ 4698 w 8889"/>
                <a:gd name="T29" fmla="*/ 156 h 2263"/>
                <a:gd name="T30" fmla="*/ 4698 w 8889"/>
                <a:gd name="T31" fmla="*/ 156 h 2263"/>
                <a:gd name="T32" fmla="*/ 4698 w 8889"/>
                <a:gd name="T33" fmla="*/ 0 h 2263"/>
                <a:gd name="T34" fmla="*/ 177 w 8889"/>
                <a:gd name="T35" fmla="*/ 0 h 2263"/>
                <a:gd name="T36" fmla="*/ 0 w 8889"/>
                <a:gd name="T37" fmla="*/ 1020 h 2263"/>
                <a:gd name="T38" fmla="*/ 5496 w 8889"/>
                <a:gd name="T39" fmla="*/ 2262 h 2263"/>
                <a:gd name="T40" fmla="*/ 5961 w 8889"/>
                <a:gd name="T41" fmla="*/ 843 h 2263"/>
                <a:gd name="T42" fmla="*/ 8533 w 8889"/>
                <a:gd name="T43" fmla="*/ 843 h 2263"/>
                <a:gd name="T44" fmla="*/ 8888 w 8889"/>
                <a:gd name="T45" fmla="*/ 0 h 2263"/>
                <a:gd name="T46" fmla="*/ 5208 w 8889"/>
                <a:gd name="T47" fmla="*/ 0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89" h="2263">
                  <a:moveTo>
                    <a:pt x="5208" y="0"/>
                  </a:moveTo>
                  <a:lnTo>
                    <a:pt x="5208" y="0"/>
                  </a:lnTo>
                  <a:cubicBezTo>
                    <a:pt x="5208" y="156"/>
                    <a:pt x="5208" y="156"/>
                    <a:pt x="5208" y="156"/>
                  </a:cubicBezTo>
                  <a:cubicBezTo>
                    <a:pt x="5230" y="222"/>
                    <a:pt x="5230" y="222"/>
                    <a:pt x="5230" y="222"/>
                  </a:cubicBezTo>
                  <a:cubicBezTo>
                    <a:pt x="5252" y="288"/>
                    <a:pt x="5252" y="311"/>
                    <a:pt x="5296" y="377"/>
                  </a:cubicBezTo>
                  <a:cubicBezTo>
                    <a:pt x="5363" y="444"/>
                    <a:pt x="5385" y="532"/>
                    <a:pt x="5363" y="621"/>
                  </a:cubicBezTo>
                  <a:lnTo>
                    <a:pt x="5363" y="621"/>
                  </a:lnTo>
                  <a:cubicBezTo>
                    <a:pt x="5363" y="643"/>
                    <a:pt x="5363" y="643"/>
                    <a:pt x="5363" y="643"/>
                  </a:cubicBezTo>
                  <a:lnTo>
                    <a:pt x="5363" y="643"/>
                  </a:lnTo>
                  <a:cubicBezTo>
                    <a:pt x="5363" y="820"/>
                    <a:pt x="5164" y="975"/>
                    <a:pt x="4942" y="975"/>
                  </a:cubicBezTo>
                  <a:cubicBezTo>
                    <a:pt x="4721" y="975"/>
                    <a:pt x="4521" y="798"/>
                    <a:pt x="4521" y="599"/>
                  </a:cubicBezTo>
                  <a:lnTo>
                    <a:pt x="4521" y="599"/>
                  </a:lnTo>
                  <a:cubicBezTo>
                    <a:pt x="4521" y="510"/>
                    <a:pt x="4543" y="444"/>
                    <a:pt x="4609" y="377"/>
                  </a:cubicBezTo>
                  <a:cubicBezTo>
                    <a:pt x="4632" y="333"/>
                    <a:pt x="4654" y="288"/>
                    <a:pt x="4676" y="244"/>
                  </a:cubicBezTo>
                  <a:cubicBezTo>
                    <a:pt x="4698" y="156"/>
                    <a:pt x="4698" y="156"/>
                    <a:pt x="4698" y="156"/>
                  </a:cubicBezTo>
                  <a:lnTo>
                    <a:pt x="4698" y="156"/>
                  </a:lnTo>
                  <a:cubicBezTo>
                    <a:pt x="4698" y="0"/>
                    <a:pt x="4698" y="0"/>
                    <a:pt x="4698" y="0"/>
                  </a:cubicBezTo>
                  <a:cubicBezTo>
                    <a:pt x="177" y="0"/>
                    <a:pt x="177" y="0"/>
                    <a:pt x="177" y="0"/>
                  </a:cubicBezTo>
                  <a:cubicBezTo>
                    <a:pt x="111" y="554"/>
                    <a:pt x="0" y="1020"/>
                    <a:pt x="0" y="1020"/>
                  </a:cubicBezTo>
                  <a:cubicBezTo>
                    <a:pt x="5496" y="2262"/>
                    <a:pt x="5496" y="2262"/>
                    <a:pt x="5496" y="2262"/>
                  </a:cubicBezTo>
                  <a:cubicBezTo>
                    <a:pt x="5496" y="2262"/>
                    <a:pt x="5696" y="931"/>
                    <a:pt x="5961" y="843"/>
                  </a:cubicBezTo>
                  <a:cubicBezTo>
                    <a:pt x="6250" y="731"/>
                    <a:pt x="8001" y="1486"/>
                    <a:pt x="8533" y="843"/>
                  </a:cubicBezTo>
                  <a:cubicBezTo>
                    <a:pt x="8754" y="554"/>
                    <a:pt x="8866" y="244"/>
                    <a:pt x="8888" y="0"/>
                  </a:cubicBezTo>
                  <a:lnTo>
                    <a:pt x="5208" y="0"/>
                  </a:lnTo>
                </a:path>
              </a:pathLst>
            </a:custGeom>
            <a:solidFill>
              <a:srgbClr val="7CC8EC"/>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22" name="Freeform 3"/>
            <p:cNvSpPr>
              <a:spLocks noChangeArrowheads="1"/>
            </p:cNvSpPr>
            <p:nvPr/>
          </p:nvSpPr>
          <p:spPr bwMode="auto">
            <a:xfrm>
              <a:off x="3012458" y="2189906"/>
              <a:ext cx="783859" cy="683109"/>
            </a:xfrm>
            <a:custGeom>
              <a:avLst/>
              <a:gdLst>
                <a:gd name="T0" fmla="*/ 2393 w 3125"/>
                <a:gd name="T1" fmla="*/ 0 h 2727"/>
                <a:gd name="T2" fmla="*/ 2393 w 3125"/>
                <a:gd name="T3" fmla="*/ 0 h 2727"/>
                <a:gd name="T4" fmla="*/ 0 w 3125"/>
                <a:gd name="T5" fmla="*/ 0 h 2727"/>
                <a:gd name="T6" fmla="*/ 0 w 3125"/>
                <a:gd name="T7" fmla="*/ 2726 h 2727"/>
                <a:gd name="T8" fmla="*/ 399 w 3125"/>
                <a:gd name="T9" fmla="*/ 2726 h 2727"/>
                <a:gd name="T10" fmla="*/ 399 w 3125"/>
                <a:gd name="T11" fmla="*/ 2637 h 2727"/>
                <a:gd name="T12" fmla="*/ 376 w 3125"/>
                <a:gd name="T13" fmla="*/ 2571 h 2727"/>
                <a:gd name="T14" fmla="*/ 310 w 3125"/>
                <a:gd name="T15" fmla="*/ 2415 h 2727"/>
                <a:gd name="T16" fmla="*/ 244 w 3125"/>
                <a:gd name="T17" fmla="*/ 2171 h 2727"/>
                <a:gd name="T18" fmla="*/ 244 w 3125"/>
                <a:gd name="T19" fmla="*/ 2171 h 2727"/>
                <a:gd name="T20" fmla="*/ 244 w 3125"/>
                <a:gd name="T21" fmla="*/ 2149 h 2727"/>
                <a:gd name="T22" fmla="*/ 244 w 3125"/>
                <a:gd name="T23" fmla="*/ 2149 h 2727"/>
                <a:gd name="T24" fmla="*/ 665 w 3125"/>
                <a:gd name="T25" fmla="*/ 1817 h 2727"/>
                <a:gd name="T26" fmla="*/ 1085 w 3125"/>
                <a:gd name="T27" fmla="*/ 2194 h 2727"/>
                <a:gd name="T28" fmla="*/ 1085 w 3125"/>
                <a:gd name="T29" fmla="*/ 2194 h 2727"/>
                <a:gd name="T30" fmla="*/ 1019 w 3125"/>
                <a:gd name="T31" fmla="*/ 2415 h 2727"/>
                <a:gd name="T32" fmla="*/ 931 w 3125"/>
                <a:gd name="T33" fmla="*/ 2549 h 2727"/>
                <a:gd name="T34" fmla="*/ 908 w 3125"/>
                <a:gd name="T35" fmla="*/ 2637 h 2727"/>
                <a:gd name="T36" fmla="*/ 908 w 3125"/>
                <a:gd name="T37" fmla="*/ 2637 h 2727"/>
                <a:gd name="T38" fmla="*/ 908 w 3125"/>
                <a:gd name="T39" fmla="*/ 2726 h 2727"/>
                <a:gd name="T40" fmla="*/ 3080 w 3125"/>
                <a:gd name="T41" fmla="*/ 2726 h 2727"/>
                <a:gd name="T42" fmla="*/ 2393 w 3125"/>
                <a:gd name="T43"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25" h="2727">
                  <a:moveTo>
                    <a:pt x="2393" y="0"/>
                  </a:moveTo>
                  <a:lnTo>
                    <a:pt x="2393" y="0"/>
                  </a:lnTo>
                  <a:cubicBezTo>
                    <a:pt x="0" y="0"/>
                    <a:pt x="0" y="0"/>
                    <a:pt x="0" y="0"/>
                  </a:cubicBezTo>
                  <a:cubicBezTo>
                    <a:pt x="0" y="2726"/>
                    <a:pt x="0" y="2726"/>
                    <a:pt x="0" y="2726"/>
                  </a:cubicBezTo>
                  <a:cubicBezTo>
                    <a:pt x="399" y="2726"/>
                    <a:pt x="399" y="2726"/>
                    <a:pt x="399" y="2726"/>
                  </a:cubicBezTo>
                  <a:cubicBezTo>
                    <a:pt x="399" y="2637"/>
                    <a:pt x="399" y="2637"/>
                    <a:pt x="399" y="2637"/>
                  </a:cubicBezTo>
                  <a:cubicBezTo>
                    <a:pt x="376" y="2571"/>
                    <a:pt x="376" y="2571"/>
                    <a:pt x="376" y="2571"/>
                  </a:cubicBezTo>
                  <a:cubicBezTo>
                    <a:pt x="376" y="2504"/>
                    <a:pt x="354" y="2482"/>
                    <a:pt x="310" y="2415"/>
                  </a:cubicBezTo>
                  <a:cubicBezTo>
                    <a:pt x="244" y="2349"/>
                    <a:pt x="244" y="2260"/>
                    <a:pt x="244" y="2171"/>
                  </a:cubicBezTo>
                  <a:lnTo>
                    <a:pt x="244" y="2171"/>
                  </a:lnTo>
                  <a:cubicBezTo>
                    <a:pt x="244" y="2149"/>
                    <a:pt x="244" y="2149"/>
                    <a:pt x="244" y="2149"/>
                  </a:cubicBezTo>
                  <a:lnTo>
                    <a:pt x="244" y="2149"/>
                  </a:lnTo>
                  <a:cubicBezTo>
                    <a:pt x="266" y="1972"/>
                    <a:pt x="443" y="1817"/>
                    <a:pt x="665" y="1817"/>
                  </a:cubicBezTo>
                  <a:cubicBezTo>
                    <a:pt x="886" y="1817"/>
                    <a:pt x="1085" y="1994"/>
                    <a:pt x="1085" y="2194"/>
                  </a:cubicBezTo>
                  <a:lnTo>
                    <a:pt x="1085" y="2194"/>
                  </a:lnTo>
                  <a:cubicBezTo>
                    <a:pt x="1085" y="2282"/>
                    <a:pt x="1063" y="2349"/>
                    <a:pt x="1019" y="2415"/>
                  </a:cubicBezTo>
                  <a:cubicBezTo>
                    <a:pt x="975" y="2460"/>
                    <a:pt x="953" y="2504"/>
                    <a:pt x="931" y="2549"/>
                  </a:cubicBezTo>
                  <a:cubicBezTo>
                    <a:pt x="908" y="2637"/>
                    <a:pt x="908" y="2637"/>
                    <a:pt x="908" y="2637"/>
                  </a:cubicBezTo>
                  <a:lnTo>
                    <a:pt x="908" y="2637"/>
                  </a:lnTo>
                  <a:cubicBezTo>
                    <a:pt x="908" y="2726"/>
                    <a:pt x="908" y="2726"/>
                    <a:pt x="908" y="2726"/>
                  </a:cubicBezTo>
                  <a:cubicBezTo>
                    <a:pt x="3080" y="2726"/>
                    <a:pt x="3080" y="2726"/>
                    <a:pt x="3080" y="2726"/>
                  </a:cubicBezTo>
                  <a:cubicBezTo>
                    <a:pt x="3124" y="2017"/>
                    <a:pt x="3036" y="997"/>
                    <a:pt x="2393" y="0"/>
                  </a:cubicBezTo>
                </a:path>
              </a:pathLst>
            </a:custGeom>
            <a:solidFill>
              <a:srgbClr val="84CBC5"/>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23" name="Freeform 4"/>
            <p:cNvSpPr>
              <a:spLocks noChangeArrowheads="1"/>
            </p:cNvSpPr>
            <p:nvPr/>
          </p:nvSpPr>
          <p:spPr bwMode="auto">
            <a:xfrm>
              <a:off x="1765812" y="2985944"/>
              <a:ext cx="1128182" cy="683109"/>
            </a:xfrm>
            <a:custGeom>
              <a:avLst/>
              <a:gdLst>
                <a:gd name="T0" fmla="*/ 4499 w 4500"/>
                <a:gd name="T1" fmla="*/ 0 h 2727"/>
                <a:gd name="T2" fmla="*/ 4499 w 4500"/>
                <a:gd name="T3" fmla="*/ 0 h 2727"/>
                <a:gd name="T4" fmla="*/ 0 w 4500"/>
                <a:gd name="T5" fmla="*/ 0 h 2727"/>
                <a:gd name="T6" fmla="*/ 0 w 4500"/>
                <a:gd name="T7" fmla="*/ 2726 h 2727"/>
                <a:gd name="T8" fmla="*/ 399 w 4500"/>
                <a:gd name="T9" fmla="*/ 2726 h 2727"/>
                <a:gd name="T10" fmla="*/ 399 w 4500"/>
                <a:gd name="T11" fmla="*/ 2593 h 2727"/>
                <a:gd name="T12" fmla="*/ 377 w 4500"/>
                <a:gd name="T13" fmla="*/ 2504 h 2727"/>
                <a:gd name="T14" fmla="*/ 311 w 4500"/>
                <a:gd name="T15" fmla="*/ 2349 h 2727"/>
                <a:gd name="T16" fmla="*/ 244 w 4500"/>
                <a:gd name="T17" fmla="*/ 2105 h 2727"/>
                <a:gd name="T18" fmla="*/ 244 w 4500"/>
                <a:gd name="T19" fmla="*/ 2105 h 2727"/>
                <a:gd name="T20" fmla="*/ 244 w 4500"/>
                <a:gd name="T21" fmla="*/ 2105 h 2727"/>
                <a:gd name="T22" fmla="*/ 244 w 4500"/>
                <a:gd name="T23" fmla="*/ 2105 h 2727"/>
                <a:gd name="T24" fmla="*/ 665 w 4500"/>
                <a:gd name="T25" fmla="*/ 1773 h 2727"/>
                <a:gd name="T26" fmla="*/ 1086 w 4500"/>
                <a:gd name="T27" fmla="*/ 2128 h 2727"/>
                <a:gd name="T28" fmla="*/ 1086 w 4500"/>
                <a:gd name="T29" fmla="*/ 2128 h 2727"/>
                <a:gd name="T30" fmla="*/ 997 w 4500"/>
                <a:gd name="T31" fmla="*/ 2349 h 2727"/>
                <a:gd name="T32" fmla="*/ 931 w 4500"/>
                <a:gd name="T33" fmla="*/ 2481 h 2727"/>
                <a:gd name="T34" fmla="*/ 908 w 4500"/>
                <a:gd name="T35" fmla="*/ 2593 h 2727"/>
                <a:gd name="T36" fmla="*/ 908 w 4500"/>
                <a:gd name="T37" fmla="*/ 2593 h 2727"/>
                <a:gd name="T38" fmla="*/ 908 w 4500"/>
                <a:gd name="T39" fmla="*/ 2726 h 2727"/>
                <a:gd name="T40" fmla="*/ 4499 w 4500"/>
                <a:gd name="T41" fmla="*/ 2726 h 2727"/>
                <a:gd name="T42" fmla="*/ 4499 w 4500"/>
                <a:gd name="T43"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00" h="2727">
                  <a:moveTo>
                    <a:pt x="4499" y="0"/>
                  </a:moveTo>
                  <a:lnTo>
                    <a:pt x="4499" y="0"/>
                  </a:lnTo>
                  <a:cubicBezTo>
                    <a:pt x="0" y="0"/>
                    <a:pt x="0" y="0"/>
                    <a:pt x="0" y="0"/>
                  </a:cubicBezTo>
                  <a:cubicBezTo>
                    <a:pt x="0" y="2726"/>
                    <a:pt x="0" y="2726"/>
                    <a:pt x="0" y="2726"/>
                  </a:cubicBezTo>
                  <a:cubicBezTo>
                    <a:pt x="399" y="2726"/>
                    <a:pt x="399" y="2726"/>
                    <a:pt x="399" y="2726"/>
                  </a:cubicBezTo>
                  <a:cubicBezTo>
                    <a:pt x="399" y="2593"/>
                    <a:pt x="399" y="2593"/>
                    <a:pt x="399" y="2593"/>
                  </a:cubicBezTo>
                  <a:cubicBezTo>
                    <a:pt x="377" y="2504"/>
                    <a:pt x="377" y="2504"/>
                    <a:pt x="377" y="2504"/>
                  </a:cubicBezTo>
                  <a:cubicBezTo>
                    <a:pt x="355" y="2437"/>
                    <a:pt x="355" y="2416"/>
                    <a:pt x="311" y="2349"/>
                  </a:cubicBezTo>
                  <a:cubicBezTo>
                    <a:pt x="244" y="2282"/>
                    <a:pt x="222" y="2216"/>
                    <a:pt x="244" y="2105"/>
                  </a:cubicBezTo>
                  <a:lnTo>
                    <a:pt x="244" y="2105"/>
                  </a:lnTo>
                  <a:lnTo>
                    <a:pt x="244" y="2105"/>
                  </a:lnTo>
                  <a:lnTo>
                    <a:pt x="244" y="2105"/>
                  </a:lnTo>
                  <a:cubicBezTo>
                    <a:pt x="244" y="1906"/>
                    <a:pt x="443" y="1773"/>
                    <a:pt x="665" y="1773"/>
                  </a:cubicBezTo>
                  <a:cubicBezTo>
                    <a:pt x="886" y="1773"/>
                    <a:pt x="1086" y="1928"/>
                    <a:pt x="1086" y="2128"/>
                  </a:cubicBezTo>
                  <a:lnTo>
                    <a:pt x="1086" y="2128"/>
                  </a:lnTo>
                  <a:cubicBezTo>
                    <a:pt x="1086" y="2216"/>
                    <a:pt x="1064" y="2282"/>
                    <a:pt x="997" y="2349"/>
                  </a:cubicBezTo>
                  <a:cubicBezTo>
                    <a:pt x="975" y="2416"/>
                    <a:pt x="953" y="2437"/>
                    <a:pt x="931" y="2481"/>
                  </a:cubicBezTo>
                  <a:cubicBezTo>
                    <a:pt x="908" y="2593"/>
                    <a:pt x="908" y="2593"/>
                    <a:pt x="908" y="2593"/>
                  </a:cubicBezTo>
                  <a:lnTo>
                    <a:pt x="908" y="2593"/>
                  </a:lnTo>
                  <a:cubicBezTo>
                    <a:pt x="908" y="2726"/>
                    <a:pt x="908" y="2726"/>
                    <a:pt x="908" y="2726"/>
                  </a:cubicBezTo>
                  <a:cubicBezTo>
                    <a:pt x="4499" y="2726"/>
                    <a:pt x="4499" y="2726"/>
                    <a:pt x="4499" y="2726"/>
                  </a:cubicBezTo>
                  <a:lnTo>
                    <a:pt x="4499" y="0"/>
                  </a:lnTo>
                </a:path>
              </a:pathLst>
            </a:custGeom>
            <a:solidFill>
              <a:srgbClr val="F8D35E"/>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24" name="Freeform 5"/>
            <p:cNvSpPr>
              <a:spLocks noChangeArrowheads="1"/>
            </p:cNvSpPr>
            <p:nvPr/>
          </p:nvSpPr>
          <p:spPr bwMode="auto">
            <a:xfrm>
              <a:off x="1136953" y="3781982"/>
              <a:ext cx="1117110" cy="683109"/>
            </a:xfrm>
            <a:custGeom>
              <a:avLst/>
              <a:gdLst>
                <a:gd name="T0" fmla="*/ 1751 w 4456"/>
                <a:gd name="T1" fmla="*/ 0 h 2727"/>
                <a:gd name="T2" fmla="*/ 1751 w 4456"/>
                <a:gd name="T3" fmla="*/ 0 h 2727"/>
                <a:gd name="T4" fmla="*/ 1751 w 4456"/>
                <a:gd name="T5" fmla="*/ 112 h 2727"/>
                <a:gd name="T6" fmla="*/ 1773 w 4456"/>
                <a:gd name="T7" fmla="*/ 200 h 2727"/>
                <a:gd name="T8" fmla="*/ 1840 w 4456"/>
                <a:gd name="T9" fmla="*/ 333 h 2727"/>
                <a:gd name="T10" fmla="*/ 1906 w 4456"/>
                <a:gd name="T11" fmla="*/ 577 h 2727"/>
                <a:gd name="T12" fmla="*/ 1906 w 4456"/>
                <a:gd name="T13" fmla="*/ 577 h 2727"/>
                <a:gd name="T14" fmla="*/ 1906 w 4456"/>
                <a:gd name="T15" fmla="*/ 599 h 2727"/>
                <a:gd name="T16" fmla="*/ 1906 w 4456"/>
                <a:gd name="T17" fmla="*/ 599 h 2727"/>
                <a:gd name="T18" fmla="*/ 1486 w 4456"/>
                <a:gd name="T19" fmla="*/ 931 h 2727"/>
                <a:gd name="T20" fmla="*/ 1064 w 4456"/>
                <a:gd name="T21" fmla="*/ 554 h 2727"/>
                <a:gd name="T22" fmla="*/ 1064 w 4456"/>
                <a:gd name="T23" fmla="*/ 554 h 2727"/>
                <a:gd name="T24" fmla="*/ 1131 w 4456"/>
                <a:gd name="T25" fmla="*/ 333 h 2727"/>
                <a:gd name="T26" fmla="*/ 1220 w 4456"/>
                <a:gd name="T27" fmla="*/ 200 h 2727"/>
                <a:gd name="T28" fmla="*/ 1242 w 4456"/>
                <a:gd name="T29" fmla="*/ 112 h 2727"/>
                <a:gd name="T30" fmla="*/ 1242 w 4456"/>
                <a:gd name="T31" fmla="*/ 112 h 2727"/>
                <a:gd name="T32" fmla="*/ 1242 w 4456"/>
                <a:gd name="T33" fmla="*/ 0 h 2727"/>
                <a:gd name="T34" fmla="*/ 0 w 4456"/>
                <a:gd name="T35" fmla="*/ 0 h 2727"/>
                <a:gd name="T36" fmla="*/ 1220 w 4456"/>
                <a:gd name="T37" fmla="*/ 1552 h 2727"/>
                <a:gd name="T38" fmla="*/ 1374 w 4456"/>
                <a:gd name="T39" fmla="*/ 2726 h 2727"/>
                <a:gd name="T40" fmla="*/ 4455 w 4456"/>
                <a:gd name="T41" fmla="*/ 2726 h 2727"/>
                <a:gd name="T42" fmla="*/ 4455 w 4456"/>
                <a:gd name="T43" fmla="*/ 0 h 2727"/>
                <a:gd name="T44" fmla="*/ 1751 w 4456"/>
                <a:gd name="T45"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6" h="2727">
                  <a:moveTo>
                    <a:pt x="1751" y="0"/>
                  </a:moveTo>
                  <a:lnTo>
                    <a:pt x="1751" y="0"/>
                  </a:lnTo>
                  <a:cubicBezTo>
                    <a:pt x="1751" y="112"/>
                    <a:pt x="1751" y="112"/>
                    <a:pt x="1751" y="112"/>
                  </a:cubicBezTo>
                  <a:cubicBezTo>
                    <a:pt x="1773" y="200"/>
                    <a:pt x="1773" y="200"/>
                    <a:pt x="1773" y="200"/>
                  </a:cubicBezTo>
                  <a:cubicBezTo>
                    <a:pt x="1795" y="244"/>
                    <a:pt x="1795" y="266"/>
                    <a:pt x="1840" y="333"/>
                  </a:cubicBezTo>
                  <a:cubicBezTo>
                    <a:pt x="1906" y="399"/>
                    <a:pt x="1929" y="488"/>
                    <a:pt x="1906" y="577"/>
                  </a:cubicBezTo>
                  <a:lnTo>
                    <a:pt x="1906" y="577"/>
                  </a:lnTo>
                  <a:cubicBezTo>
                    <a:pt x="1906" y="599"/>
                    <a:pt x="1906" y="599"/>
                    <a:pt x="1906" y="599"/>
                  </a:cubicBezTo>
                  <a:lnTo>
                    <a:pt x="1906" y="599"/>
                  </a:lnTo>
                  <a:cubicBezTo>
                    <a:pt x="1884" y="776"/>
                    <a:pt x="1707" y="931"/>
                    <a:pt x="1486" y="931"/>
                  </a:cubicBezTo>
                  <a:cubicBezTo>
                    <a:pt x="1264" y="931"/>
                    <a:pt x="1064" y="754"/>
                    <a:pt x="1064" y="554"/>
                  </a:cubicBezTo>
                  <a:lnTo>
                    <a:pt x="1064" y="554"/>
                  </a:lnTo>
                  <a:cubicBezTo>
                    <a:pt x="1064" y="466"/>
                    <a:pt x="1086" y="399"/>
                    <a:pt x="1131" y="333"/>
                  </a:cubicBezTo>
                  <a:cubicBezTo>
                    <a:pt x="1175" y="289"/>
                    <a:pt x="1197" y="244"/>
                    <a:pt x="1220" y="200"/>
                  </a:cubicBezTo>
                  <a:cubicBezTo>
                    <a:pt x="1242" y="112"/>
                    <a:pt x="1242" y="112"/>
                    <a:pt x="1242" y="112"/>
                  </a:cubicBezTo>
                  <a:lnTo>
                    <a:pt x="1242" y="112"/>
                  </a:lnTo>
                  <a:cubicBezTo>
                    <a:pt x="1242" y="0"/>
                    <a:pt x="1242" y="0"/>
                    <a:pt x="1242" y="0"/>
                  </a:cubicBezTo>
                  <a:cubicBezTo>
                    <a:pt x="0" y="0"/>
                    <a:pt x="0" y="0"/>
                    <a:pt x="0" y="0"/>
                  </a:cubicBezTo>
                  <a:cubicBezTo>
                    <a:pt x="311" y="532"/>
                    <a:pt x="710" y="1042"/>
                    <a:pt x="1220" y="1552"/>
                  </a:cubicBezTo>
                  <a:cubicBezTo>
                    <a:pt x="1397" y="1729"/>
                    <a:pt x="1419" y="2217"/>
                    <a:pt x="1374" y="2726"/>
                  </a:cubicBezTo>
                  <a:cubicBezTo>
                    <a:pt x="4455" y="2726"/>
                    <a:pt x="4455" y="2726"/>
                    <a:pt x="4455" y="2726"/>
                  </a:cubicBezTo>
                  <a:cubicBezTo>
                    <a:pt x="4455" y="0"/>
                    <a:pt x="4455" y="0"/>
                    <a:pt x="4455" y="0"/>
                  </a:cubicBezTo>
                  <a:lnTo>
                    <a:pt x="1751" y="0"/>
                  </a:lnTo>
                </a:path>
              </a:pathLst>
            </a:custGeom>
            <a:solidFill>
              <a:srgbClr val="F47264"/>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25" name="Freeform 6"/>
            <p:cNvSpPr>
              <a:spLocks noChangeArrowheads="1"/>
            </p:cNvSpPr>
            <p:nvPr/>
          </p:nvSpPr>
          <p:spPr bwMode="auto">
            <a:xfrm>
              <a:off x="1765812" y="1472476"/>
              <a:ext cx="1763684" cy="605609"/>
            </a:xfrm>
            <a:custGeom>
              <a:avLst/>
              <a:gdLst>
                <a:gd name="T0" fmla="*/ 4965 w 7027"/>
                <a:gd name="T1" fmla="*/ 909 h 2418"/>
                <a:gd name="T2" fmla="*/ 4965 w 7027"/>
                <a:gd name="T3" fmla="*/ 909 h 2418"/>
                <a:gd name="T4" fmla="*/ 0 w 7027"/>
                <a:gd name="T5" fmla="*/ 842 h 2418"/>
                <a:gd name="T6" fmla="*/ 0 w 7027"/>
                <a:gd name="T7" fmla="*/ 2417 h 2418"/>
                <a:gd name="T8" fmla="*/ 3790 w 7027"/>
                <a:gd name="T9" fmla="*/ 2417 h 2418"/>
                <a:gd name="T10" fmla="*/ 3790 w 7027"/>
                <a:gd name="T11" fmla="*/ 2151 h 2418"/>
                <a:gd name="T12" fmla="*/ 3768 w 7027"/>
                <a:gd name="T13" fmla="*/ 2062 h 2418"/>
                <a:gd name="T14" fmla="*/ 3679 w 7027"/>
                <a:gd name="T15" fmla="*/ 1929 h 2418"/>
                <a:gd name="T16" fmla="*/ 3613 w 7027"/>
                <a:gd name="T17" fmla="*/ 1686 h 2418"/>
                <a:gd name="T18" fmla="*/ 3613 w 7027"/>
                <a:gd name="T19" fmla="*/ 1663 h 2418"/>
                <a:gd name="T20" fmla="*/ 3613 w 7027"/>
                <a:gd name="T21" fmla="*/ 1663 h 2418"/>
                <a:gd name="T22" fmla="*/ 4034 w 7027"/>
                <a:gd name="T23" fmla="*/ 1330 h 2418"/>
                <a:gd name="T24" fmla="*/ 4454 w 7027"/>
                <a:gd name="T25" fmla="*/ 1686 h 2418"/>
                <a:gd name="T26" fmla="*/ 4454 w 7027"/>
                <a:gd name="T27" fmla="*/ 1686 h 2418"/>
                <a:gd name="T28" fmla="*/ 4388 w 7027"/>
                <a:gd name="T29" fmla="*/ 1929 h 2418"/>
                <a:gd name="T30" fmla="*/ 4322 w 7027"/>
                <a:gd name="T31" fmla="*/ 2040 h 2418"/>
                <a:gd name="T32" fmla="*/ 4300 w 7027"/>
                <a:gd name="T33" fmla="*/ 2151 h 2418"/>
                <a:gd name="T34" fmla="*/ 4277 w 7027"/>
                <a:gd name="T35" fmla="*/ 2151 h 2418"/>
                <a:gd name="T36" fmla="*/ 4277 w 7027"/>
                <a:gd name="T37" fmla="*/ 2417 h 2418"/>
                <a:gd name="T38" fmla="*/ 7026 w 7027"/>
                <a:gd name="T39" fmla="*/ 2417 h 2418"/>
                <a:gd name="T40" fmla="*/ 4965 w 7027"/>
                <a:gd name="T41" fmla="*/ 909 h 2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27" h="2418">
                  <a:moveTo>
                    <a:pt x="4965" y="909"/>
                  </a:moveTo>
                  <a:lnTo>
                    <a:pt x="4965" y="909"/>
                  </a:lnTo>
                  <a:cubicBezTo>
                    <a:pt x="2970" y="0"/>
                    <a:pt x="1286" y="200"/>
                    <a:pt x="0" y="842"/>
                  </a:cubicBezTo>
                  <a:cubicBezTo>
                    <a:pt x="0" y="2417"/>
                    <a:pt x="0" y="2417"/>
                    <a:pt x="0" y="2417"/>
                  </a:cubicBezTo>
                  <a:cubicBezTo>
                    <a:pt x="3790" y="2417"/>
                    <a:pt x="3790" y="2417"/>
                    <a:pt x="3790" y="2417"/>
                  </a:cubicBezTo>
                  <a:cubicBezTo>
                    <a:pt x="3790" y="2151"/>
                    <a:pt x="3790" y="2151"/>
                    <a:pt x="3790" y="2151"/>
                  </a:cubicBezTo>
                  <a:cubicBezTo>
                    <a:pt x="3768" y="2062"/>
                    <a:pt x="3768" y="2062"/>
                    <a:pt x="3768" y="2062"/>
                  </a:cubicBezTo>
                  <a:cubicBezTo>
                    <a:pt x="3745" y="1995"/>
                    <a:pt x="3723" y="1973"/>
                    <a:pt x="3679" y="1929"/>
                  </a:cubicBezTo>
                  <a:cubicBezTo>
                    <a:pt x="3635" y="1840"/>
                    <a:pt x="3613" y="1774"/>
                    <a:pt x="3613" y="1686"/>
                  </a:cubicBezTo>
                  <a:cubicBezTo>
                    <a:pt x="3613" y="1663"/>
                    <a:pt x="3613" y="1663"/>
                    <a:pt x="3613" y="1663"/>
                  </a:cubicBezTo>
                  <a:lnTo>
                    <a:pt x="3613" y="1663"/>
                  </a:lnTo>
                  <a:cubicBezTo>
                    <a:pt x="3635" y="1486"/>
                    <a:pt x="3812" y="1330"/>
                    <a:pt x="4034" y="1330"/>
                  </a:cubicBezTo>
                  <a:cubicBezTo>
                    <a:pt x="4277" y="1330"/>
                    <a:pt x="4454" y="1486"/>
                    <a:pt x="4454" y="1686"/>
                  </a:cubicBezTo>
                  <a:lnTo>
                    <a:pt x="4454" y="1686"/>
                  </a:lnTo>
                  <a:cubicBezTo>
                    <a:pt x="4454" y="1774"/>
                    <a:pt x="4432" y="1863"/>
                    <a:pt x="4388" y="1929"/>
                  </a:cubicBezTo>
                  <a:cubicBezTo>
                    <a:pt x="4343" y="1973"/>
                    <a:pt x="4322" y="1995"/>
                    <a:pt x="4322" y="2040"/>
                  </a:cubicBezTo>
                  <a:cubicBezTo>
                    <a:pt x="4300" y="2151"/>
                    <a:pt x="4300" y="2151"/>
                    <a:pt x="4300" y="2151"/>
                  </a:cubicBezTo>
                  <a:cubicBezTo>
                    <a:pt x="4277" y="2151"/>
                    <a:pt x="4277" y="2151"/>
                    <a:pt x="4277" y="2151"/>
                  </a:cubicBezTo>
                  <a:cubicBezTo>
                    <a:pt x="4277" y="2417"/>
                    <a:pt x="4277" y="2417"/>
                    <a:pt x="4277" y="2417"/>
                  </a:cubicBezTo>
                  <a:cubicBezTo>
                    <a:pt x="7026" y="2417"/>
                    <a:pt x="7026" y="2417"/>
                    <a:pt x="7026" y="2417"/>
                  </a:cubicBezTo>
                  <a:cubicBezTo>
                    <a:pt x="6560" y="1863"/>
                    <a:pt x="5896" y="1352"/>
                    <a:pt x="4965" y="909"/>
                  </a:cubicBezTo>
                </a:path>
              </a:pathLst>
            </a:custGeom>
            <a:solidFill>
              <a:srgbClr val="1B6AA3"/>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26" name="Freeform 7"/>
            <p:cNvSpPr>
              <a:spLocks noChangeArrowheads="1"/>
            </p:cNvSpPr>
            <p:nvPr/>
          </p:nvSpPr>
          <p:spPr bwMode="auto">
            <a:xfrm>
              <a:off x="1765812" y="2189906"/>
              <a:ext cx="1128182" cy="683109"/>
            </a:xfrm>
            <a:custGeom>
              <a:avLst/>
              <a:gdLst>
                <a:gd name="T0" fmla="*/ 0 w 4500"/>
                <a:gd name="T1" fmla="*/ 0 h 2727"/>
                <a:gd name="T2" fmla="*/ 0 w 4500"/>
                <a:gd name="T3" fmla="*/ 0 h 2727"/>
                <a:gd name="T4" fmla="*/ 0 w 4500"/>
                <a:gd name="T5" fmla="*/ 2726 h 2727"/>
                <a:gd name="T6" fmla="*/ 3479 w 4500"/>
                <a:gd name="T7" fmla="*/ 2726 h 2727"/>
                <a:gd name="T8" fmla="*/ 3479 w 4500"/>
                <a:gd name="T9" fmla="*/ 2460 h 2727"/>
                <a:gd name="T10" fmla="*/ 3457 w 4500"/>
                <a:gd name="T11" fmla="*/ 2371 h 2727"/>
                <a:gd name="T12" fmla="*/ 3391 w 4500"/>
                <a:gd name="T13" fmla="*/ 2238 h 2727"/>
                <a:gd name="T14" fmla="*/ 3324 w 4500"/>
                <a:gd name="T15" fmla="*/ 1972 h 2727"/>
                <a:gd name="T16" fmla="*/ 3324 w 4500"/>
                <a:gd name="T17" fmla="*/ 1972 h 2727"/>
                <a:gd name="T18" fmla="*/ 3324 w 4500"/>
                <a:gd name="T19" fmla="*/ 1972 h 2727"/>
                <a:gd name="T20" fmla="*/ 3324 w 4500"/>
                <a:gd name="T21" fmla="*/ 1972 h 2727"/>
                <a:gd name="T22" fmla="*/ 3745 w 4500"/>
                <a:gd name="T23" fmla="*/ 1640 h 2727"/>
                <a:gd name="T24" fmla="*/ 4166 w 4500"/>
                <a:gd name="T25" fmla="*/ 1994 h 2727"/>
                <a:gd name="T26" fmla="*/ 4166 w 4500"/>
                <a:gd name="T27" fmla="*/ 1994 h 2727"/>
                <a:gd name="T28" fmla="*/ 4100 w 4500"/>
                <a:gd name="T29" fmla="*/ 2238 h 2727"/>
                <a:gd name="T30" fmla="*/ 4011 w 4500"/>
                <a:gd name="T31" fmla="*/ 2349 h 2727"/>
                <a:gd name="T32" fmla="*/ 3989 w 4500"/>
                <a:gd name="T33" fmla="*/ 2460 h 2727"/>
                <a:gd name="T34" fmla="*/ 3989 w 4500"/>
                <a:gd name="T35" fmla="*/ 2460 h 2727"/>
                <a:gd name="T36" fmla="*/ 3989 w 4500"/>
                <a:gd name="T37" fmla="*/ 2726 h 2727"/>
                <a:gd name="T38" fmla="*/ 4499 w 4500"/>
                <a:gd name="T39" fmla="*/ 2726 h 2727"/>
                <a:gd name="T40" fmla="*/ 4499 w 4500"/>
                <a:gd name="T41" fmla="*/ 0 h 2727"/>
                <a:gd name="T42" fmla="*/ 0 w 4500"/>
                <a:gd name="T43"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00" h="2727">
                  <a:moveTo>
                    <a:pt x="0" y="0"/>
                  </a:moveTo>
                  <a:lnTo>
                    <a:pt x="0" y="0"/>
                  </a:lnTo>
                  <a:cubicBezTo>
                    <a:pt x="0" y="2726"/>
                    <a:pt x="0" y="2726"/>
                    <a:pt x="0" y="2726"/>
                  </a:cubicBezTo>
                  <a:cubicBezTo>
                    <a:pt x="3479" y="2726"/>
                    <a:pt x="3479" y="2726"/>
                    <a:pt x="3479" y="2726"/>
                  </a:cubicBezTo>
                  <a:cubicBezTo>
                    <a:pt x="3479" y="2460"/>
                    <a:pt x="3479" y="2460"/>
                    <a:pt x="3479" y="2460"/>
                  </a:cubicBezTo>
                  <a:cubicBezTo>
                    <a:pt x="3457" y="2371"/>
                    <a:pt x="3457" y="2371"/>
                    <a:pt x="3457" y="2371"/>
                  </a:cubicBezTo>
                  <a:cubicBezTo>
                    <a:pt x="3435" y="2305"/>
                    <a:pt x="3435" y="2282"/>
                    <a:pt x="3391" y="2238"/>
                  </a:cubicBezTo>
                  <a:cubicBezTo>
                    <a:pt x="3324" y="2149"/>
                    <a:pt x="3302" y="2083"/>
                    <a:pt x="3324" y="1972"/>
                  </a:cubicBezTo>
                  <a:lnTo>
                    <a:pt x="3324" y="1972"/>
                  </a:lnTo>
                  <a:lnTo>
                    <a:pt x="3324" y="1972"/>
                  </a:lnTo>
                  <a:lnTo>
                    <a:pt x="3324" y="1972"/>
                  </a:lnTo>
                  <a:cubicBezTo>
                    <a:pt x="3347" y="1795"/>
                    <a:pt x="3524" y="1640"/>
                    <a:pt x="3745" y="1640"/>
                  </a:cubicBezTo>
                  <a:cubicBezTo>
                    <a:pt x="3967" y="1640"/>
                    <a:pt x="4166" y="1795"/>
                    <a:pt x="4166" y="1994"/>
                  </a:cubicBezTo>
                  <a:lnTo>
                    <a:pt x="4166" y="1994"/>
                  </a:lnTo>
                  <a:cubicBezTo>
                    <a:pt x="4166" y="2083"/>
                    <a:pt x="4144" y="2171"/>
                    <a:pt x="4100" y="2238"/>
                  </a:cubicBezTo>
                  <a:cubicBezTo>
                    <a:pt x="4056" y="2282"/>
                    <a:pt x="4034" y="2305"/>
                    <a:pt x="4011" y="2349"/>
                  </a:cubicBezTo>
                  <a:cubicBezTo>
                    <a:pt x="3989" y="2460"/>
                    <a:pt x="3989" y="2460"/>
                    <a:pt x="3989" y="2460"/>
                  </a:cubicBezTo>
                  <a:lnTo>
                    <a:pt x="3989" y="2460"/>
                  </a:lnTo>
                  <a:cubicBezTo>
                    <a:pt x="3989" y="2726"/>
                    <a:pt x="3989" y="2726"/>
                    <a:pt x="3989" y="2726"/>
                  </a:cubicBezTo>
                  <a:cubicBezTo>
                    <a:pt x="4499" y="2726"/>
                    <a:pt x="4499" y="2726"/>
                    <a:pt x="4499" y="2726"/>
                  </a:cubicBezTo>
                  <a:cubicBezTo>
                    <a:pt x="4499" y="0"/>
                    <a:pt x="4499" y="0"/>
                    <a:pt x="4499" y="0"/>
                  </a:cubicBezTo>
                  <a:lnTo>
                    <a:pt x="0" y="0"/>
                  </a:lnTo>
                </a:path>
              </a:pathLst>
            </a:custGeom>
            <a:solidFill>
              <a:srgbClr val="84CBC5"/>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27" name="Freeform 8"/>
            <p:cNvSpPr>
              <a:spLocks noChangeArrowheads="1"/>
            </p:cNvSpPr>
            <p:nvPr/>
          </p:nvSpPr>
          <p:spPr bwMode="auto">
            <a:xfrm>
              <a:off x="2372528" y="3781982"/>
              <a:ext cx="1651862" cy="683109"/>
            </a:xfrm>
            <a:custGeom>
              <a:avLst/>
              <a:gdLst>
                <a:gd name="T0" fmla="*/ 6582 w 6583"/>
                <a:gd name="T1" fmla="*/ 0 h 2727"/>
                <a:gd name="T2" fmla="*/ 6582 w 6583"/>
                <a:gd name="T3" fmla="*/ 0 h 2727"/>
                <a:gd name="T4" fmla="*/ 0 w 6583"/>
                <a:gd name="T5" fmla="*/ 0 h 2727"/>
                <a:gd name="T6" fmla="*/ 0 w 6583"/>
                <a:gd name="T7" fmla="*/ 2726 h 2727"/>
                <a:gd name="T8" fmla="*/ 4832 w 6583"/>
                <a:gd name="T9" fmla="*/ 2726 h 2727"/>
                <a:gd name="T10" fmla="*/ 4832 w 6583"/>
                <a:gd name="T11" fmla="*/ 2726 h 2727"/>
                <a:gd name="T12" fmla="*/ 5098 w 6583"/>
                <a:gd name="T13" fmla="*/ 2726 h 2727"/>
                <a:gd name="T14" fmla="*/ 5098 w 6583"/>
                <a:gd name="T15" fmla="*/ 2305 h 2727"/>
                <a:gd name="T16" fmla="*/ 5452 w 6583"/>
                <a:gd name="T17" fmla="*/ 1995 h 2727"/>
                <a:gd name="T18" fmla="*/ 5342 w 6583"/>
                <a:gd name="T19" fmla="*/ 1662 h 2727"/>
                <a:gd name="T20" fmla="*/ 5541 w 6583"/>
                <a:gd name="T21" fmla="*/ 1264 h 2727"/>
                <a:gd name="T22" fmla="*/ 5407 w 6583"/>
                <a:gd name="T23" fmla="*/ 864 h 2727"/>
                <a:gd name="T24" fmla="*/ 5519 w 6583"/>
                <a:gd name="T25" fmla="*/ 532 h 2727"/>
                <a:gd name="T26" fmla="*/ 5585 w 6583"/>
                <a:gd name="T27" fmla="*/ 399 h 2727"/>
                <a:gd name="T28" fmla="*/ 6582 w 6583"/>
                <a:gd name="T29"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83" h="2727">
                  <a:moveTo>
                    <a:pt x="6582" y="0"/>
                  </a:moveTo>
                  <a:lnTo>
                    <a:pt x="6582" y="0"/>
                  </a:lnTo>
                  <a:cubicBezTo>
                    <a:pt x="0" y="0"/>
                    <a:pt x="0" y="0"/>
                    <a:pt x="0" y="0"/>
                  </a:cubicBezTo>
                  <a:cubicBezTo>
                    <a:pt x="0" y="2726"/>
                    <a:pt x="0" y="2726"/>
                    <a:pt x="0" y="2726"/>
                  </a:cubicBezTo>
                  <a:cubicBezTo>
                    <a:pt x="4832" y="2726"/>
                    <a:pt x="4832" y="2726"/>
                    <a:pt x="4832" y="2726"/>
                  </a:cubicBezTo>
                  <a:lnTo>
                    <a:pt x="4832" y="2726"/>
                  </a:lnTo>
                  <a:cubicBezTo>
                    <a:pt x="5098" y="2726"/>
                    <a:pt x="5098" y="2726"/>
                    <a:pt x="5098" y="2726"/>
                  </a:cubicBezTo>
                  <a:cubicBezTo>
                    <a:pt x="5098" y="2305"/>
                    <a:pt x="5098" y="2305"/>
                    <a:pt x="5098" y="2305"/>
                  </a:cubicBezTo>
                  <a:cubicBezTo>
                    <a:pt x="5098" y="2305"/>
                    <a:pt x="5385" y="2106"/>
                    <a:pt x="5452" y="1995"/>
                  </a:cubicBezTo>
                  <a:cubicBezTo>
                    <a:pt x="5541" y="1751"/>
                    <a:pt x="5342" y="1662"/>
                    <a:pt x="5342" y="1662"/>
                  </a:cubicBezTo>
                  <a:cubicBezTo>
                    <a:pt x="5342" y="1662"/>
                    <a:pt x="5651" y="1463"/>
                    <a:pt x="5541" y="1264"/>
                  </a:cubicBezTo>
                  <a:cubicBezTo>
                    <a:pt x="5496" y="1175"/>
                    <a:pt x="5407" y="864"/>
                    <a:pt x="5407" y="864"/>
                  </a:cubicBezTo>
                  <a:cubicBezTo>
                    <a:pt x="5519" y="532"/>
                    <a:pt x="5519" y="532"/>
                    <a:pt x="5519" y="532"/>
                  </a:cubicBezTo>
                  <a:cubicBezTo>
                    <a:pt x="5585" y="399"/>
                    <a:pt x="5585" y="399"/>
                    <a:pt x="5585" y="399"/>
                  </a:cubicBezTo>
                  <a:lnTo>
                    <a:pt x="6582" y="0"/>
                  </a:lnTo>
                </a:path>
              </a:pathLst>
            </a:custGeom>
            <a:solidFill>
              <a:srgbClr val="F47264"/>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28" name="Freeform 9"/>
            <p:cNvSpPr>
              <a:spLocks noChangeArrowheads="1"/>
            </p:cNvSpPr>
            <p:nvPr/>
          </p:nvSpPr>
          <p:spPr bwMode="auto">
            <a:xfrm>
              <a:off x="925488" y="2985944"/>
              <a:ext cx="722966" cy="683109"/>
            </a:xfrm>
            <a:custGeom>
              <a:avLst/>
              <a:gdLst>
                <a:gd name="T0" fmla="*/ 2881 w 2882"/>
                <a:gd name="T1" fmla="*/ 0 h 2727"/>
                <a:gd name="T2" fmla="*/ 2881 w 2882"/>
                <a:gd name="T3" fmla="*/ 0 h 2727"/>
                <a:gd name="T4" fmla="*/ 22 w 2882"/>
                <a:gd name="T5" fmla="*/ 0 h 2727"/>
                <a:gd name="T6" fmla="*/ 598 w 2882"/>
                <a:gd name="T7" fmla="*/ 2726 h 2727"/>
                <a:gd name="T8" fmla="*/ 2881 w 2882"/>
                <a:gd name="T9" fmla="*/ 2726 h 2727"/>
                <a:gd name="T10" fmla="*/ 2881 w 2882"/>
                <a:gd name="T11" fmla="*/ 0 h 2727"/>
              </a:gdLst>
              <a:ahLst/>
              <a:cxnLst>
                <a:cxn ang="0">
                  <a:pos x="T0" y="T1"/>
                </a:cxn>
                <a:cxn ang="0">
                  <a:pos x="T2" y="T3"/>
                </a:cxn>
                <a:cxn ang="0">
                  <a:pos x="T4" y="T5"/>
                </a:cxn>
                <a:cxn ang="0">
                  <a:pos x="T6" y="T7"/>
                </a:cxn>
                <a:cxn ang="0">
                  <a:pos x="T8" y="T9"/>
                </a:cxn>
                <a:cxn ang="0">
                  <a:pos x="T10" y="T11"/>
                </a:cxn>
              </a:cxnLst>
              <a:rect l="0" t="0" r="r" b="b"/>
              <a:pathLst>
                <a:path w="2882" h="2727">
                  <a:moveTo>
                    <a:pt x="2881" y="0"/>
                  </a:moveTo>
                  <a:lnTo>
                    <a:pt x="2881" y="0"/>
                  </a:lnTo>
                  <a:cubicBezTo>
                    <a:pt x="22" y="0"/>
                    <a:pt x="22" y="0"/>
                    <a:pt x="22" y="0"/>
                  </a:cubicBezTo>
                  <a:cubicBezTo>
                    <a:pt x="0" y="864"/>
                    <a:pt x="133" y="1773"/>
                    <a:pt x="598" y="2726"/>
                  </a:cubicBezTo>
                  <a:cubicBezTo>
                    <a:pt x="2881" y="2726"/>
                    <a:pt x="2881" y="2726"/>
                    <a:pt x="2881" y="2726"/>
                  </a:cubicBezTo>
                  <a:lnTo>
                    <a:pt x="2881" y="0"/>
                  </a:lnTo>
                </a:path>
              </a:pathLst>
            </a:custGeom>
            <a:solidFill>
              <a:srgbClr val="F8D35E"/>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29" name="Freeform 11"/>
            <p:cNvSpPr>
              <a:spLocks noChangeArrowheads="1"/>
            </p:cNvSpPr>
            <p:nvPr/>
          </p:nvSpPr>
          <p:spPr bwMode="auto">
            <a:xfrm>
              <a:off x="1280882" y="1750370"/>
              <a:ext cx="366465" cy="327715"/>
            </a:xfrm>
            <a:custGeom>
              <a:avLst/>
              <a:gdLst>
                <a:gd name="T0" fmla="*/ 1462 w 1463"/>
                <a:gd name="T1" fmla="*/ 1309 h 1310"/>
                <a:gd name="T2" fmla="*/ 1462 w 1463"/>
                <a:gd name="T3" fmla="*/ 1309 h 1310"/>
                <a:gd name="T4" fmla="*/ 1462 w 1463"/>
                <a:gd name="T5" fmla="*/ 0 h 1310"/>
                <a:gd name="T6" fmla="*/ 0 w 1463"/>
                <a:gd name="T7" fmla="*/ 1309 h 1310"/>
                <a:gd name="T8" fmla="*/ 1462 w 1463"/>
                <a:gd name="T9" fmla="*/ 1309 h 1310"/>
              </a:gdLst>
              <a:ahLst/>
              <a:cxnLst>
                <a:cxn ang="0">
                  <a:pos x="T0" y="T1"/>
                </a:cxn>
                <a:cxn ang="0">
                  <a:pos x="T2" y="T3"/>
                </a:cxn>
                <a:cxn ang="0">
                  <a:pos x="T4" y="T5"/>
                </a:cxn>
                <a:cxn ang="0">
                  <a:pos x="T6" y="T7"/>
                </a:cxn>
                <a:cxn ang="0">
                  <a:pos x="T8" y="T9"/>
                </a:cxn>
              </a:cxnLst>
              <a:rect l="0" t="0" r="r" b="b"/>
              <a:pathLst>
                <a:path w="1463" h="1310">
                  <a:moveTo>
                    <a:pt x="1462" y="1309"/>
                  </a:moveTo>
                  <a:lnTo>
                    <a:pt x="1462" y="1309"/>
                  </a:lnTo>
                  <a:cubicBezTo>
                    <a:pt x="1462" y="0"/>
                    <a:pt x="1462" y="0"/>
                    <a:pt x="1462" y="0"/>
                  </a:cubicBezTo>
                  <a:cubicBezTo>
                    <a:pt x="886" y="378"/>
                    <a:pt x="377" y="821"/>
                    <a:pt x="0" y="1309"/>
                  </a:cubicBezTo>
                  <a:lnTo>
                    <a:pt x="1462" y="1309"/>
                  </a:lnTo>
                </a:path>
              </a:pathLst>
            </a:custGeom>
            <a:solidFill>
              <a:srgbClr val="1B6AA3"/>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30" name="Freeform 13"/>
            <p:cNvSpPr>
              <a:spLocks noChangeArrowheads="1"/>
            </p:cNvSpPr>
            <p:nvPr/>
          </p:nvSpPr>
          <p:spPr bwMode="auto">
            <a:xfrm>
              <a:off x="942095" y="5122735"/>
              <a:ext cx="2336078" cy="822609"/>
            </a:xfrm>
            <a:custGeom>
              <a:avLst/>
              <a:gdLst>
                <a:gd name="T0" fmla="*/ 0 w 9309"/>
                <a:gd name="T1" fmla="*/ 3279 h 3280"/>
                <a:gd name="T2" fmla="*/ 1219 w 9309"/>
                <a:gd name="T3" fmla="*/ 0 h 3280"/>
                <a:gd name="T4" fmla="*/ 7779 w 9309"/>
                <a:gd name="T5" fmla="*/ 1396 h 3280"/>
                <a:gd name="T6" fmla="*/ 7779 w 9309"/>
                <a:gd name="T7" fmla="*/ 1174 h 3280"/>
                <a:gd name="T8" fmla="*/ 9308 w 9309"/>
                <a:gd name="T9" fmla="*/ 3279 h 3280"/>
                <a:gd name="T10" fmla="*/ 0 w 9309"/>
                <a:gd name="T11" fmla="*/ 3279 h 3280"/>
              </a:gdLst>
              <a:ahLst/>
              <a:cxnLst>
                <a:cxn ang="0">
                  <a:pos x="T0" y="T1"/>
                </a:cxn>
                <a:cxn ang="0">
                  <a:pos x="T2" y="T3"/>
                </a:cxn>
                <a:cxn ang="0">
                  <a:pos x="T4" y="T5"/>
                </a:cxn>
                <a:cxn ang="0">
                  <a:pos x="T6" y="T7"/>
                </a:cxn>
                <a:cxn ang="0">
                  <a:pos x="T8" y="T9"/>
                </a:cxn>
                <a:cxn ang="0">
                  <a:pos x="T10" y="T11"/>
                </a:cxn>
              </a:cxnLst>
              <a:rect l="0" t="0" r="r" b="b"/>
              <a:pathLst>
                <a:path w="9309" h="3280">
                  <a:moveTo>
                    <a:pt x="0" y="3279"/>
                  </a:moveTo>
                  <a:lnTo>
                    <a:pt x="1219" y="0"/>
                  </a:lnTo>
                  <a:lnTo>
                    <a:pt x="7779" y="1396"/>
                  </a:lnTo>
                  <a:lnTo>
                    <a:pt x="7779" y="1174"/>
                  </a:lnTo>
                  <a:lnTo>
                    <a:pt x="9308" y="3279"/>
                  </a:lnTo>
                  <a:lnTo>
                    <a:pt x="0" y="3279"/>
                  </a:lnTo>
                </a:path>
              </a:pathLst>
            </a:custGeom>
            <a:solidFill>
              <a:sysClr val="window" lastClr="FFFFFF">
                <a:lumMod val="50000"/>
              </a:sysClr>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31" name="Freeform 14"/>
            <p:cNvSpPr>
              <a:spLocks noChangeArrowheads="1"/>
            </p:cNvSpPr>
            <p:nvPr/>
          </p:nvSpPr>
          <p:spPr bwMode="auto">
            <a:xfrm>
              <a:off x="1247668" y="4710877"/>
              <a:ext cx="1646326" cy="761716"/>
            </a:xfrm>
            <a:custGeom>
              <a:avLst/>
              <a:gdLst>
                <a:gd name="T0" fmla="*/ 6560 w 6561"/>
                <a:gd name="T1" fmla="*/ 3037 h 3038"/>
                <a:gd name="T2" fmla="*/ 0 w 6561"/>
                <a:gd name="T3" fmla="*/ 1641 h 3038"/>
                <a:gd name="T4" fmla="*/ 554 w 6561"/>
                <a:gd name="T5" fmla="*/ 0 h 3038"/>
                <a:gd name="T6" fmla="*/ 6560 w 6561"/>
                <a:gd name="T7" fmla="*/ 1419 h 3038"/>
                <a:gd name="T8" fmla="*/ 6560 w 6561"/>
                <a:gd name="T9" fmla="*/ 3037 h 3038"/>
              </a:gdLst>
              <a:ahLst/>
              <a:cxnLst>
                <a:cxn ang="0">
                  <a:pos x="T0" y="T1"/>
                </a:cxn>
                <a:cxn ang="0">
                  <a:pos x="T2" y="T3"/>
                </a:cxn>
                <a:cxn ang="0">
                  <a:pos x="T4" y="T5"/>
                </a:cxn>
                <a:cxn ang="0">
                  <a:pos x="T6" y="T7"/>
                </a:cxn>
                <a:cxn ang="0">
                  <a:pos x="T8" y="T9"/>
                </a:cxn>
              </a:cxnLst>
              <a:rect l="0" t="0" r="r" b="b"/>
              <a:pathLst>
                <a:path w="6561" h="3038">
                  <a:moveTo>
                    <a:pt x="6560" y="3037"/>
                  </a:moveTo>
                  <a:lnTo>
                    <a:pt x="0" y="1641"/>
                  </a:lnTo>
                  <a:lnTo>
                    <a:pt x="554" y="0"/>
                  </a:lnTo>
                  <a:lnTo>
                    <a:pt x="6560" y="1419"/>
                  </a:lnTo>
                  <a:lnTo>
                    <a:pt x="6560" y="3037"/>
                  </a:lnTo>
                </a:path>
              </a:pathLst>
            </a:custGeom>
            <a:solidFill>
              <a:sysClr val="window" lastClr="FFFFFF">
                <a:lumMod val="85000"/>
              </a:sysClr>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32" name="Freeform 15"/>
            <p:cNvSpPr>
              <a:spLocks noChangeArrowheads="1"/>
            </p:cNvSpPr>
            <p:nvPr/>
          </p:nvSpPr>
          <p:spPr bwMode="auto">
            <a:xfrm>
              <a:off x="3012458" y="2985944"/>
              <a:ext cx="984253" cy="683109"/>
            </a:xfrm>
            <a:custGeom>
              <a:avLst/>
              <a:gdLst>
                <a:gd name="T0" fmla="*/ 1927 w 3923"/>
                <a:gd name="T1" fmla="*/ 2459 h 2727"/>
                <a:gd name="T2" fmla="*/ 1927 w 3923"/>
                <a:gd name="T3" fmla="*/ 2459 h 2727"/>
                <a:gd name="T4" fmla="*/ 1839 w 3923"/>
                <a:gd name="T5" fmla="*/ 2305 h 2727"/>
                <a:gd name="T6" fmla="*/ 1772 w 3923"/>
                <a:gd name="T7" fmla="*/ 2061 h 2727"/>
                <a:gd name="T8" fmla="*/ 1772 w 3923"/>
                <a:gd name="T9" fmla="*/ 2061 h 2727"/>
                <a:gd name="T10" fmla="*/ 1772 w 3923"/>
                <a:gd name="T11" fmla="*/ 2039 h 2727"/>
                <a:gd name="T12" fmla="*/ 1772 w 3923"/>
                <a:gd name="T13" fmla="*/ 2039 h 2727"/>
                <a:gd name="T14" fmla="*/ 2194 w 3923"/>
                <a:gd name="T15" fmla="*/ 1707 h 2727"/>
                <a:gd name="T16" fmla="*/ 2615 w 3923"/>
                <a:gd name="T17" fmla="*/ 2083 h 2727"/>
                <a:gd name="T18" fmla="*/ 2615 w 3923"/>
                <a:gd name="T19" fmla="*/ 2083 h 2727"/>
                <a:gd name="T20" fmla="*/ 2549 w 3923"/>
                <a:gd name="T21" fmla="*/ 2305 h 2727"/>
                <a:gd name="T22" fmla="*/ 2482 w 3923"/>
                <a:gd name="T23" fmla="*/ 2437 h 2727"/>
                <a:gd name="T24" fmla="*/ 2460 w 3923"/>
                <a:gd name="T25" fmla="*/ 2526 h 2727"/>
                <a:gd name="T26" fmla="*/ 2438 w 3923"/>
                <a:gd name="T27" fmla="*/ 2526 h 2727"/>
                <a:gd name="T28" fmla="*/ 2438 w 3923"/>
                <a:gd name="T29" fmla="*/ 2726 h 2727"/>
                <a:gd name="T30" fmla="*/ 3922 w 3923"/>
                <a:gd name="T31" fmla="*/ 2726 h 2727"/>
                <a:gd name="T32" fmla="*/ 2925 w 3923"/>
                <a:gd name="T33" fmla="*/ 443 h 2727"/>
                <a:gd name="T34" fmla="*/ 3014 w 3923"/>
                <a:gd name="T35" fmla="*/ 0 h 2727"/>
                <a:gd name="T36" fmla="*/ 0 w 3923"/>
                <a:gd name="T37" fmla="*/ 0 h 2727"/>
                <a:gd name="T38" fmla="*/ 0 w 3923"/>
                <a:gd name="T39" fmla="*/ 466 h 2727"/>
                <a:gd name="T40" fmla="*/ 177 w 3923"/>
                <a:gd name="T41" fmla="*/ 466 h 2727"/>
                <a:gd name="T42" fmla="*/ 266 w 3923"/>
                <a:gd name="T43" fmla="*/ 443 h 2727"/>
                <a:gd name="T44" fmla="*/ 399 w 3923"/>
                <a:gd name="T45" fmla="*/ 354 h 2727"/>
                <a:gd name="T46" fmla="*/ 642 w 3923"/>
                <a:gd name="T47" fmla="*/ 288 h 2727"/>
                <a:gd name="T48" fmla="*/ 665 w 3923"/>
                <a:gd name="T49" fmla="*/ 288 h 2727"/>
                <a:gd name="T50" fmla="*/ 665 w 3923"/>
                <a:gd name="T51" fmla="*/ 288 h 2727"/>
                <a:gd name="T52" fmla="*/ 665 w 3923"/>
                <a:gd name="T53" fmla="*/ 288 h 2727"/>
                <a:gd name="T54" fmla="*/ 996 w 3923"/>
                <a:gd name="T55" fmla="*/ 710 h 2727"/>
                <a:gd name="T56" fmla="*/ 620 w 3923"/>
                <a:gd name="T57" fmla="*/ 1130 h 2727"/>
                <a:gd name="T58" fmla="*/ 620 w 3923"/>
                <a:gd name="T59" fmla="*/ 1130 h 2727"/>
                <a:gd name="T60" fmla="*/ 399 w 3923"/>
                <a:gd name="T61" fmla="*/ 1064 h 2727"/>
                <a:gd name="T62" fmla="*/ 266 w 3923"/>
                <a:gd name="T63" fmla="*/ 998 h 2727"/>
                <a:gd name="T64" fmla="*/ 177 w 3923"/>
                <a:gd name="T65" fmla="*/ 976 h 2727"/>
                <a:gd name="T66" fmla="*/ 177 w 3923"/>
                <a:gd name="T67" fmla="*/ 953 h 2727"/>
                <a:gd name="T68" fmla="*/ 0 w 3923"/>
                <a:gd name="T69" fmla="*/ 953 h 2727"/>
                <a:gd name="T70" fmla="*/ 0 w 3923"/>
                <a:gd name="T71" fmla="*/ 2726 h 2727"/>
                <a:gd name="T72" fmla="*/ 1949 w 3923"/>
                <a:gd name="T73" fmla="*/ 2726 h 2727"/>
                <a:gd name="T74" fmla="*/ 1949 w 3923"/>
                <a:gd name="T75" fmla="*/ 2526 h 2727"/>
                <a:gd name="T76" fmla="*/ 1927 w 3923"/>
                <a:gd name="T77" fmla="*/ 2459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23" h="2727">
                  <a:moveTo>
                    <a:pt x="1927" y="2459"/>
                  </a:moveTo>
                  <a:lnTo>
                    <a:pt x="1927" y="2459"/>
                  </a:lnTo>
                  <a:cubicBezTo>
                    <a:pt x="1905" y="2394"/>
                    <a:pt x="1883" y="2371"/>
                    <a:pt x="1839" y="2305"/>
                  </a:cubicBezTo>
                  <a:cubicBezTo>
                    <a:pt x="1794" y="2238"/>
                    <a:pt x="1772" y="2150"/>
                    <a:pt x="1772" y="2061"/>
                  </a:cubicBezTo>
                  <a:lnTo>
                    <a:pt x="1772" y="2061"/>
                  </a:lnTo>
                  <a:cubicBezTo>
                    <a:pt x="1772" y="2039"/>
                    <a:pt x="1772" y="2039"/>
                    <a:pt x="1772" y="2039"/>
                  </a:cubicBezTo>
                  <a:lnTo>
                    <a:pt x="1772" y="2039"/>
                  </a:lnTo>
                  <a:cubicBezTo>
                    <a:pt x="1794" y="1862"/>
                    <a:pt x="1972" y="1707"/>
                    <a:pt x="2194" y="1707"/>
                  </a:cubicBezTo>
                  <a:cubicBezTo>
                    <a:pt x="2438" y="1707"/>
                    <a:pt x="2615" y="1884"/>
                    <a:pt x="2615" y="2083"/>
                  </a:cubicBezTo>
                  <a:lnTo>
                    <a:pt x="2615" y="2083"/>
                  </a:lnTo>
                  <a:cubicBezTo>
                    <a:pt x="2615" y="2172"/>
                    <a:pt x="2592" y="2238"/>
                    <a:pt x="2549" y="2305"/>
                  </a:cubicBezTo>
                  <a:cubicBezTo>
                    <a:pt x="2504" y="2349"/>
                    <a:pt x="2482" y="2394"/>
                    <a:pt x="2482" y="2437"/>
                  </a:cubicBezTo>
                  <a:cubicBezTo>
                    <a:pt x="2460" y="2526"/>
                    <a:pt x="2460" y="2526"/>
                    <a:pt x="2460" y="2526"/>
                  </a:cubicBezTo>
                  <a:cubicBezTo>
                    <a:pt x="2438" y="2526"/>
                    <a:pt x="2438" y="2526"/>
                    <a:pt x="2438" y="2526"/>
                  </a:cubicBezTo>
                  <a:cubicBezTo>
                    <a:pt x="2438" y="2726"/>
                    <a:pt x="2438" y="2726"/>
                    <a:pt x="2438" y="2726"/>
                  </a:cubicBezTo>
                  <a:cubicBezTo>
                    <a:pt x="3922" y="2726"/>
                    <a:pt x="3922" y="2726"/>
                    <a:pt x="3922" y="2726"/>
                  </a:cubicBezTo>
                  <a:cubicBezTo>
                    <a:pt x="3922" y="2726"/>
                    <a:pt x="2947" y="1064"/>
                    <a:pt x="2925" y="443"/>
                  </a:cubicBezTo>
                  <a:cubicBezTo>
                    <a:pt x="2925" y="332"/>
                    <a:pt x="2970" y="288"/>
                    <a:pt x="3014" y="0"/>
                  </a:cubicBezTo>
                  <a:cubicBezTo>
                    <a:pt x="0" y="0"/>
                    <a:pt x="0" y="0"/>
                    <a:pt x="0" y="0"/>
                  </a:cubicBezTo>
                  <a:cubicBezTo>
                    <a:pt x="0" y="466"/>
                    <a:pt x="0" y="466"/>
                    <a:pt x="0" y="466"/>
                  </a:cubicBezTo>
                  <a:cubicBezTo>
                    <a:pt x="177" y="466"/>
                    <a:pt x="177" y="466"/>
                    <a:pt x="177" y="466"/>
                  </a:cubicBezTo>
                  <a:cubicBezTo>
                    <a:pt x="266" y="443"/>
                    <a:pt x="266" y="443"/>
                    <a:pt x="266" y="443"/>
                  </a:cubicBezTo>
                  <a:cubicBezTo>
                    <a:pt x="310" y="421"/>
                    <a:pt x="332" y="399"/>
                    <a:pt x="399" y="354"/>
                  </a:cubicBezTo>
                  <a:cubicBezTo>
                    <a:pt x="465" y="311"/>
                    <a:pt x="553" y="288"/>
                    <a:pt x="642" y="288"/>
                  </a:cubicBezTo>
                  <a:cubicBezTo>
                    <a:pt x="665" y="288"/>
                    <a:pt x="665" y="288"/>
                    <a:pt x="665" y="288"/>
                  </a:cubicBezTo>
                  <a:lnTo>
                    <a:pt x="665" y="288"/>
                  </a:lnTo>
                  <a:lnTo>
                    <a:pt x="665" y="288"/>
                  </a:lnTo>
                  <a:cubicBezTo>
                    <a:pt x="842" y="311"/>
                    <a:pt x="996" y="488"/>
                    <a:pt x="996" y="710"/>
                  </a:cubicBezTo>
                  <a:cubicBezTo>
                    <a:pt x="996" y="953"/>
                    <a:pt x="819" y="1130"/>
                    <a:pt x="620" y="1130"/>
                  </a:cubicBezTo>
                  <a:lnTo>
                    <a:pt x="620" y="1130"/>
                  </a:lnTo>
                  <a:cubicBezTo>
                    <a:pt x="553" y="1130"/>
                    <a:pt x="465" y="1108"/>
                    <a:pt x="399" y="1064"/>
                  </a:cubicBezTo>
                  <a:cubicBezTo>
                    <a:pt x="354" y="1020"/>
                    <a:pt x="332" y="998"/>
                    <a:pt x="266" y="998"/>
                  </a:cubicBezTo>
                  <a:cubicBezTo>
                    <a:pt x="177" y="976"/>
                    <a:pt x="177" y="976"/>
                    <a:pt x="177" y="976"/>
                  </a:cubicBezTo>
                  <a:cubicBezTo>
                    <a:pt x="177" y="953"/>
                    <a:pt x="177" y="953"/>
                    <a:pt x="177" y="953"/>
                  </a:cubicBezTo>
                  <a:cubicBezTo>
                    <a:pt x="0" y="953"/>
                    <a:pt x="0" y="953"/>
                    <a:pt x="0" y="953"/>
                  </a:cubicBezTo>
                  <a:cubicBezTo>
                    <a:pt x="0" y="2726"/>
                    <a:pt x="0" y="2726"/>
                    <a:pt x="0" y="2726"/>
                  </a:cubicBezTo>
                  <a:cubicBezTo>
                    <a:pt x="1949" y="2726"/>
                    <a:pt x="1949" y="2726"/>
                    <a:pt x="1949" y="2726"/>
                  </a:cubicBezTo>
                  <a:cubicBezTo>
                    <a:pt x="1949" y="2526"/>
                    <a:pt x="1949" y="2526"/>
                    <a:pt x="1949" y="2526"/>
                  </a:cubicBezTo>
                  <a:lnTo>
                    <a:pt x="1927" y="2459"/>
                  </a:lnTo>
                </a:path>
              </a:pathLst>
            </a:custGeom>
            <a:solidFill>
              <a:srgbClr val="F8D35E"/>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33" name="Freeform 16"/>
            <p:cNvSpPr>
              <a:spLocks noChangeArrowheads="1"/>
            </p:cNvSpPr>
            <p:nvPr/>
          </p:nvSpPr>
          <p:spPr bwMode="auto">
            <a:xfrm>
              <a:off x="942095" y="2189906"/>
              <a:ext cx="705252" cy="683109"/>
            </a:xfrm>
            <a:custGeom>
              <a:avLst/>
              <a:gdLst>
                <a:gd name="T0" fmla="*/ 2814 w 2815"/>
                <a:gd name="T1" fmla="*/ 0 h 2727"/>
                <a:gd name="T2" fmla="*/ 2814 w 2815"/>
                <a:gd name="T3" fmla="*/ 0 h 2727"/>
                <a:gd name="T4" fmla="*/ 997 w 2815"/>
                <a:gd name="T5" fmla="*/ 0 h 2727"/>
                <a:gd name="T6" fmla="*/ 620 w 2815"/>
                <a:gd name="T7" fmla="*/ 642 h 2727"/>
                <a:gd name="T8" fmla="*/ 0 w 2815"/>
                <a:gd name="T9" fmla="*/ 2726 h 2727"/>
                <a:gd name="T10" fmla="*/ 1706 w 2815"/>
                <a:gd name="T11" fmla="*/ 2726 h 2727"/>
                <a:gd name="T12" fmla="*/ 1706 w 2815"/>
                <a:gd name="T13" fmla="*/ 2460 h 2727"/>
                <a:gd name="T14" fmla="*/ 1684 w 2815"/>
                <a:gd name="T15" fmla="*/ 2371 h 2727"/>
                <a:gd name="T16" fmla="*/ 1596 w 2815"/>
                <a:gd name="T17" fmla="*/ 2238 h 2727"/>
                <a:gd name="T18" fmla="*/ 1529 w 2815"/>
                <a:gd name="T19" fmla="*/ 1994 h 2727"/>
                <a:gd name="T20" fmla="*/ 1529 w 2815"/>
                <a:gd name="T21" fmla="*/ 1972 h 2727"/>
                <a:gd name="T22" fmla="*/ 1529 w 2815"/>
                <a:gd name="T23" fmla="*/ 1972 h 2727"/>
                <a:gd name="T24" fmla="*/ 1529 w 2815"/>
                <a:gd name="T25" fmla="*/ 1972 h 2727"/>
                <a:gd name="T26" fmla="*/ 1950 w 2815"/>
                <a:gd name="T27" fmla="*/ 1640 h 2727"/>
                <a:gd name="T28" fmla="*/ 2371 w 2815"/>
                <a:gd name="T29" fmla="*/ 2017 h 2727"/>
                <a:gd name="T30" fmla="*/ 2371 w 2815"/>
                <a:gd name="T31" fmla="*/ 2017 h 2727"/>
                <a:gd name="T32" fmla="*/ 2305 w 2815"/>
                <a:gd name="T33" fmla="*/ 2238 h 2727"/>
                <a:gd name="T34" fmla="*/ 2238 w 2815"/>
                <a:gd name="T35" fmla="*/ 2371 h 2727"/>
                <a:gd name="T36" fmla="*/ 2216 w 2815"/>
                <a:gd name="T37" fmla="*/ 2460 h 2727"/>
                <a:gd name="T38" fmla="*/ 2216 w 2815"/>
                <a:gd name="T39" fmla="*/ 2460 h 2727"/>
                <a:gd name="T40" fmla="*/ 2216 w 2815"/>
                <a:gd name="T41" fmla="*/ 2726 h 2727"/>
                <a:gd name="T42" fmla="*/ 2814 w 2815"/>
                <a:gd name="T43" fmla="*/ 2726 h 2727"/>
                <a:gd name="T44" fmla="*/ 2814 w 2815"/>
                <a:gd name="T45"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5" h="2727">
                  <a:moveTo>
                    <a:pt x="2814" y="0"/>
                  </a:moveTo>
                  <a:lnTo>
                    <a:pt x="2814" y="0"/>
                  </a:lnTo>
                  <a:cubicBezTo>
                    <a:pt x="997" y="0"/>
                    <a:pt x="997" y="0"/>
                    <a:pt x="997" y="0"/>
                  </a:cubicBezTo>
                  <a:cubicBezTo>
                    <a:pt x="842" y="221"/>
                    <a:pt x="730" y="443"/>
                    <a:pt x="620" y="642"/>
                  </a:cubicBezTo>
                  <a:cubicBezTo>
                    <a:pt x="332" y="1241"/>
                    <a:pt x="88" y="1928"/>
                    <a:pt x="0" y="2726"/>
                  </a:cubicBezTo>
                  <a:cubicBezTo>
                    <a:pt x="1706" y="2726"/>
                    <a:pt x="1706" y="2726"/>
                    <a:pt x="1706" y="2726"/>
                  </a:cubicBezTo>
                  <a:cubicBezTo>
                    <a:pt x="1706" y="2460"/>
                    <a:pt x="1706" y="2460"/>
                    <a:pt x="1706" y="2460"/>
                  </a:cubicBezTo>
                  <a:cubicBezTo>
                    <a:pt x="1684" y="2371"/>
                    <a:pt x="1684" y="2371"/>
                    <a:pt x="1684" y="2371"/>
                  </a:cubicBezTo>
                  <a:cubicBezTo>
                    <a:pt x="1662" y="2327"/>
                    <a:pt x="1639" y="2305"/>
                    <a:pt x="1596" y="2238"/>
                  </a:cubicBezTo>
                  <a:cubicBezTo>
                    <a:pt x="1551" y="2171"/>
                    <a:pt x="1529" y="2083"/>
                    <a:pt x="1529" y="1994"/>
                  </a:cubicBezTo>
                  <a:cubicBezTo>
                    <a:pt x="1529" y="1972"/>
                    <a:pt x="1529" y="1972"/>
                    <a:pt x="1529" y="1972"/>
                  </a:cubicBezTo>
                  <a:lnTo>
                    <a:pt x="1529" y="1972"/>
                  </a:lnTo>
                  <a:lnTo>
                    <a:pt x="1529" y="1972"/>
                  </a:lnTo>
                  <a:cubicBezTo>
                    <a:pt x="1551" y="1795"/>
                    <a:pt x="1729" y="1640"/>
                    <a:pt x="1950" y="1640"/>
                  </a:cubicBezTo>
                  <a:cubicBezTo>
                    <a:pt x="2194" y="1640"/>
                    <a:pt x="2371" y="1817"/>
                    <a:pt x="2371" y="2017"/>
                  </a:cubicBezTo>
                  <a:lnTo>
                    <a:pt x="2371" y="2017"/>
                  </a:lnTo>
                  <a:cubicBezTo>
                    <a:pt x="2371" y="2083"/>
                    <a:pt x="2349" y="2171"/>
                    <a:pt x="2305" y="2238"/>
                  </a:cubicBezTo>
                  <a:cubicBezTo>
                    <a:pt x="2261" y="2282"/>
                    <a:pt x="2261" y="2305"/>
                    <a:pt x="2238" y="2371"/>
                  </a:cubicBezTo>
                  <a:cubicBezTo>
                    <a:pt x="2216" y="2460"/>
                    <a:pt x="2216" y="2460"/>
                    <a:pt x="2216" y="2460"/>
                  </a:cubicBezTo>
                  <a:lnTo>
                    <a:pt x="2216" y="2460"/>
                  </a:lnTo>
                  <a:cubicBezTo>
                    <a:pt x="2216" y="2726"/>
                    <a:pt x="2216" y="2726"/>
                    <a:pt x="2216" y="2726"/>
                  </a:cubicBezTo>
                  <a:cubicBezTo>
                    <a:pt x="2814" y="2726"/>
                    <a:pt x="2814" y="2726"/>
                    <a:pt x="2814" y="2726"/>
                  </a:cubicBezTo>
                  <a:lnTo>
                    <a:pt x="2814" y="0"/>
                  </a:lnTo>
                </a:path>
              </a:pathLst>
            </a:custGeom>
            <a:solidFill>
              <a:srgbClr val="84CBC5"/>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grpSp>
    </p:spTree>
    <p:extLst>
      <p:ext uri="{BB962C8B-B14F-4D97-AF65-F5344CB8AC3E}">
        <p14:creationId xmlns:p14="http://schemas.microsoft.com/office/powerpoint/2010/main" val="35002892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Rectangle 6"/>
          <p:cNvSpPr/>
          <p:nvPr/>
        </p:nvSpPr>
        <p:spPr>
          <a:xfrm>
            <a:off x="-39555" y="0"/>
            <a:ext cx="9984000" cy="797768"/>
          </a:xfrm>
          <a:prstGeom prst="rect">
            <a:avLst/>
          </a:prstGeom>
          <a:solidFill>
            <a:srgbClr val="0099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矩形 2"/>
          <p:cNvSpPr/>
          <p:nvPr/>
        </p:nvSpPr>
        <p:spPr>
          <a:xfrm>
            <a:off x="-15552" y="-6175"/>
            <a:ext cx="9972352" cy="784830"/>
          </a:xfrm>
          <a:prstGeom prst="rect">
            <a:avLst/>
          </a:prstGeom>
        </p:spPr>
        <p:txBody>
          <a:bodyPr wrap="square">
            <a:spAutoFit/>
          </a:bodyPr>
          <a:lstStyle/>
          <a:p>
            <a:pPr algn="ctr"/>
            <a:r>
              <a:rPr lang="zh-TW" altLang="en-US" sz="4500" b="1" dirty="0">
                <a:solidFill>
                  <a:prstClr val="white"/>
                </a:solidFill>
                <a:latin typeface="微軟正黑體" panose="020B0604030504040204" pitchFamily="34" charset="-120"/>
                <a:ea typeface="微軟正黑體" panose="020B0604030504040204" pitchFamily="34" charset="-120"/>
                <a:cs typeface="華康中黑體" panose="020B0509000000000000" pitchFamily="49" charset="-120"/>
              </a:rPr>
              <a:t>四、</a:t>
            </a:r>
            <a:r>
              <a:rPr lang="en-US" altLang="zh-TW" sz="4500" b="1" dirty="0">
                <a:solidFill>
                  <a:prstClr val="white"/>
                </a:solidFill>
                <a:latin typeface="微軟正黑體" panose="020B0604030504040204" pitchFamily="34" charset="-120"/>
                <a:ea typeface="微軟正黑體" panose="020B0604030504040204" pitchFamily="34" charset="-120"/>
                <a:cs typeface="華康中黑體" panose="020B0509000000000000" pitchFamily="49" charset="-120"/>
              </a:rPr>
              <a:t>Q&amp;A</a:t>
            </a:r>
            <a:r>
              <a:rPr lang="zh-TW" altLang="en-US" sz="4500" b="1" dirty="0">
                <a:solidFill>
                  <a:prstClr val="white"/>
                </a:solidFill>
                <a:latin typeface="微軟正黑體" panose="020B0604030504040204" pitchFamily="34" charset="-120"/>
                <a:ea typeface="微軟正黑體" panose="020B0604030504040204" pitchFamily="34" charset="-120"/>
                <a:cs typeface="華康中黑體" panose="020B0509000000000000" pitchFamily="49" charset="-120"/>
              </a:rPr>
              <a:t>問答集</a:t>
            </a:r>
          </a:p>
        </p:txBody>
      </p:sp>
      <p:graphicFrame>
        <p:nvGraphicFramePr>
          <p:cNvPr id="19" name="Table 2">
            <a:extLst>
              <a:ext uri="{FF2B5EF4-FFF2-40B4-BE49-F238E27FC236}">
                <a16:creationId xmlns="" xmlns:a16="http://schemas.microsoft.com/office/drawing/2014/main" id="{D3264DB5-16F6-4821-8420-C720D42F791E}"/>
              </a:ext>
            </a:extLst>
          </p:cNvPr>
          <p:cNvGraphicFramePr>
            <a:graphicFrameLocks noGrp="1"/>
          </p:cNvGraphicFramePr>
          <p:nvPr>
            <p:extLst>
              <p:ext uri="{D42A27DB-BD31-4B8C-83A1-F6EECF244321}">
                <p14:modId xmlns:p14="http://schemas.microsoft.com/office/powerpoint/2010/main" val="2180895439"/>
              </p:ext>
            </p:extLst>
          </p:nvPr>
        </p:nvGraphicFramePr>
        <p:xfrm>
          <a:off x="2974663" y="1041051"/>
          <a:ext cx="6696744" cy="5608368"/>
        </p:xfrm>
        <a:graphic>
          <a:graphicData uri="http://schemas.openxmlformats.org/drawingml/2006/table">
            <a:tbl>
              <a:tblPr firstRow="1" bandRow="1"/>
              <a:tblGrid>
                <a:gridCol w="6696744">
                  <a:extLst>
                    <a:ext uri="{9D8B030D-6E8A-4147-A177-3AD203B41FA5}">
                      <a16:colId xmlns="" xmlns:a16="http://schemas.microsoft.com/office/drawing/2014/main" val="20000"/>
                    </a:ext>
                  </a:extLst>
                </a:gridCol>
              </a:tblGrid>
              <a:tr h="576064">
                <a:tc>
                  <a:txBody>
                    <a:bodyPr/>
                    <a:lstStyle>
                      <a:lvl1pPr marL="0" algn="l" defTabSz="914400" rtl="0" eaLnBrk="1" latinLnBrk="0" hangingPunct="1">
                        <a:defRPr sz="1800" b="1" kern="1200">
                          <a:solidFill>
                            <a:schemeClr val="lt1"/>
                          </a:solidFill>
                          <a:latin typeface="Arial Unicode MS"/>
                          <a:ea typeface="微軟正黑體"/>
                        </a:defRPr>
                      </a:lvl1pPr>
                      <a:lvl2pPr marL="457200" algn="l" defTabSz="914400" rtl="0" eaLnBrk="1" latinLnBrk="0" hangingPunct="1">
                        <a:defRPr sz="1800" b="1" kern="1200">
                          <a:solidFill>
                            <a:schemeClr val="lt1"/>
                          </a:solidFill>
                          <a:latin typeface="Arial Unicode MS"/>
                          <a:ea typeface="微軟正黑體"/>
                        </a:defRPr>
                      </a:lvl2pPr>
                      <a:lvl3pPr marL="914400" algn="l" defTabSz="914400" rtl="0" eaLnBrk="1" latinLnBrk="0" hangingPunct="1">
                        <a:defRPr sz="1800" b="1" kern="1200">
                          <a:solidFill>
                            <a:schemeClr val="lt1"/>
                          </a:solidFill>
                          <a:latin typeface="Arial Unicode MS"/>
                          <a:ea typeface="微軟正黑體"/>
                        </a:defRPr>
                      </a:lvl3pPr>
                      <a:lvl4pPr marL="1371600" algn="l" defTabSz="914400" rtl="0" eaLnBrk="1" latinLnBrk="0" hangingPunct="1">
                        <a:defRPr sz="1800" b="1" kern="1200">
                          <a:solidFill>
                            <a:schemeClr val="lt1"/>
                          </a:solidFill>
                          <a:latin typeface="Arial Unicode MS"/>
                          <a:ea typeface="微軟正黑體"/>
                        </a:defRPr>
                      </a:lvl4pPr>
                      <a:lvl5pPr marL="1828800" algn="l" defTabSz="914400" rtl="0" eaLnBrk="1" latinLnBrk="0" hangingPunct="1">
                        <a:defRPr sz="1800" b="1" kern="1200">
                          <a:solidFill>
                            <a:schemeClr val="lt1"/>
                          </a:solidFill>
                          <a:latin typeface="Arial Unicode MS"/>
                          <a:ea typeface="微軟正黑體"/>
                        </a:defRPr>
                      </a:lvl5pPr>
                      <a:lvl6pPr marL="2286000" algn="l" defTabSz="914400" rtl="0" eaLnBrk="1" latinLnBrk="0" hangingPunct="1">
                        <a:defRPr sz="1800" b="1" kern="1200">
                          <a:solidFill>
                            <a:schemeClr val="lt1"/>
                          </a:solidFill>
                          <a:latin typeface="Arial Unicode MS"/>
                          <a:ea typeface="微軟正黑體"/>
                        </a:defRPr>
                      </a:lvl6pPr>
                      <a:lvl7pPr marL="2743200" algn="l" defTabSz="914400" rtl="0" eaLnBrk="1" latinLnBrk="0" hangingPunct="1">
                        <a:defRPr sz="1800" b="1" kern="1200">
                          <a:solidFill>
                            <a:schemeClr val="lt1"/>
                          </a:solidFill>
                          <a:latin typeface="Arial Unicode MS"/>
                          <a:ea typeface="微軟正黑體"/>
                        </a:defRPr>
                      </a:lvl7pPr>
                      <a:lvl8pPr marL="3200400" algn="l" defTabSz="914400" rtl="0" eaLnBrk="1" latinLnBrk="0" hangingPunct="1">
                        <a:defRPr sz="1800" b="1" kern="1200">
                          <a:solidFill>
                            <a:schemeClr val="lt1"/>
                          </a:solidFill>
                          <a:latin typeface="Arial Unicode MS"/>
                          <a:ea typeface="微軟正黑體"/>
                        </a:defRPr>
                      </a:lvl8pPr>
                      <a:lvl9pPr marL="3657600" algn="l" defTabSz="914400" rtl="0" eaLnBrk="1" latinLnBrk="0" hangingPunct="1">
                        <a:defRPr sz="1800" b="1" kern="1200">
                          <a:solidFill>
                            <a:schemeClr val="lt1"/>
                          </a:solidFill>
                          <a:latin typeface="Arial Unicode MS"/>
                          <a:ea typeface="微軟正黑體"/>
                        </a:defRPr>
                      </a:lvl9pPr>
                    </a:lstStyle>
                    <a:p>
                      <a:pPr algn="ctr" latinLnBrk="1">
                        <a:lnSpc>
                          <a:spcPct val="150000"/>
                        </a:lnSpc>
                      </a:pPr>
                      <a:r>
                        <a:rPr lang="zh-TW" altLang="en-US" sz="2500" b="1" baseline="0" dirty="0">
                          <a:solidFill>
                            <a:srgbClr val="000099"/>
                          </a:solidFill>
                          <a:latin typeface="微軟正黑體" pitchFamily="34" charset="-120"/>
                          <a:ea typeface="微軟正黑體" pitchFamily="34" charset="-120"/>
                          <a:cs typeface="Arial" pitchFamily="34" charset="0"/>
                        </a:rPr>
                        <a:t>問題五</a:t>
                      </a:r>
                      <a:endParaRPr lang="en-US" altLang="ko-KR" sz="2500" b="1" baseline="0" dirty="0">
                        <a:solidFill>
                          <a:srgbClr val="000099"/>
                        </a:solidFill>
                        <a:latin typeface="微軟正黑體" pitchFamily="34" charset="-120"/>
                        <a:ea typeface="微軟正黑體" pitchFamily="34" charset="-120"/>
                        <a:cs typeface="Arial" pitchFamily="34" charset="0"/>
                      </a:endParaRPr>
                    </a:p>
                  </a:txBody>
                  <a:tcPr anchor="ctr">
                    <a:lnL w="28575" cap="flat" cmpd="sng" algn="ctr">
                      <a:solidFill>
                        <a:srgbClr val="84CBC5"/>
                      </a:solidFill>
                      <a:prstDash val="solid"/>
                      <a:round/>
                      <a:headEnd type="none" w="med" len="med"/>
                      <a:tailEnd type="none" w="med" len="med"/>
                    </a:lnL>
                    <a:lnR w="28575" cap="flat" cmpd="sng" algn="ctr">
                      <a:solidFill>
                        <a:srgbClr val="84CBC5"/>
                      </a:solidFill>
                      <a:prstDash val="solid"/>
                      <a:round/>
                      <a:headEnd type="none" w="med" len="med"/>
                      <a:tailEnd type="none" w="med" len="med"/>
                    </a:lnR>
                    <a:lnT w="28575" cap="flat" cmpd="sng" algn="ctr">
                      <a:solidFill>
                        <a:srgbClr val="84CBC5"/>
                      </a:solidFill>
                      <a:prstDash val="solid"/>
                      <a:round/>
                      <a:headEnd type="none" w="med" len="med"/>
                      <a:tailEnd type="none" w="med" len="med"/>
                    </a:lnT>
                    <a:lnB w="12700" cap="flat" cmpd="sng" algn="ctr">
                      <a:solidFill>
                        <a:srgbClr val="84CBC5"/>
                      </a:solidFill>
                      <a:prstDash val="solid"/>
                      <a:round/>
                      <a:headEnd type="none" w="med" len="med"/>
                      <a:tailEnd type="none" w="med" len="med"/>
                    </a:lnB>
                    <a:lnTlToBr w="12700" cmpd="sng">
                      <a:noFill/>
                      <a:prstDash val="solid"/>
                    </a:lnTlToBr>
                    <a:lnBlToTr w="12700" cmpd="sng">
                      <a:noFill/>
                      <a:prstDash val="solid"/>
                    </a:lnBlToTr>
                    <a:solidFill>
                      <a:srgbClr val="FCEBB6"/>
                    </a:solidFill>
                  </a:tcPr>
                </a:tc>
                <a:extLst>
                  <a:ext uri="{0D108BD9-81ED-4DB2-BD59-A6C34878D82A}">
                    <a16:rowId xmlns="" xmlns:a16="http://schemas.microsoft.com/office/drawing/2014/main" val="10000"/>
                  </a:ext>
                </a:extLst>
              </a:tr>
              <a:tr h="891956">
                <a:tc>
                  <a:txBody>
                    <a:bodyPr/>
                    <a:lstStyle>
                      <a:lvl1pPr marL="0" algn="l" defTabSz="914400" rtl="0" eaLnBrk="1" latinLnBrk="0" hangingPunct="1">
                        <a:defRPr sz="1800" kern="1200">
                          <a:solidFill>
                            <a:schemeClr val="dk1"/>
                          </a:solidFill>
                          <a:latin typeface="Arial Unicode MS"/>
                          <a:ea typeface="微軟正黑體"/>
                        </a:defRPr>
                      </a:lvl1pPr>
                      <a:lvl2pPr marL="457200" algn="l" defTabSz="914400" rtl="0" eaLnBrk="1" latinLnBrk="0" hangingPunct="1">
                        <a:defRPr sz="1800" kern="1200">
                          <a:solidFill>
                            <a:schemeClr val="dk1"/>
                          </a:solidFill>
                          <a:latin typeface="Arial Unicode MS"/>
                          <a:ea typeface="微軟正黑體"/>
                        </a:defRPr>
                      </a:lvl2pPr>
                      <a:lvl3pPr marL="914400" algn="l" defTabSz="914400" rtl="0" eaLnBrk="1" latinLnBrk="0" hangingPunct="1">
                        <a:defRPr sz="1800" kern="1200">
                          <a:solidFill>
                            <a:schemeClr val="dk1"/>
                          </a:solidFill>
                          <a:latin typeface="Arial Unicode MS"/>
                          <a:ea typeface="微軟正黑體"/>
                        </a:defRPr>
                      </a:lvl3pPr>
                      <a:lvl4pPr marL="1371600" algn="l" defTabSz="914400" rtl="0" eaLnBrk="1" latinLnBrk="0" hangingPunct="1">
                        <a:defRPr sz="1800" kern="1200">
                          <a:solidFill>
                            <a:schemeClr val="dk1"/>
                          </a:solidFill>
                          <a:latin typeface="Arial Unicode MS"/>
                          <a:ea typeface="微軟正黑體"/>
                        </a:defRPr>
                      </a:lvl4pPr>
                      <a:lvl5pPr marL="1828800" algn="l" defTabSz="914400" rtl="0" eaLnBrk="1" latinLnBrk="0" hangingPunct="1">
                        <a:defRPr sz="1800" kern="1200">
                          <a:solidFill>
                            <a:schemeClr val="dk1"/>
                          </a:solidFill>
                          <a:latin typeface="Arial Unicode MS"/>
                          <a:ea typeface="微軟正黑體"/>
                        </a:defRPr>
                      </a:lvl5pPr>
                      <a:lvl6pPr marL="2286000" algn="l" defTabSz="914400" rtl="0" eaLnBrk="1" latinLnBrk="0" hangingPunct="1">
                        <a:defRPr sz="1800" kern="1200">
                          <a:solidFill>
                            <a:schemeClr val="dk1"/>
                          </a:solidFill>
                          <a:latin typeface="Arial Unicode MS"/>
                          <a:ea typeface="微軟正黑體"/>
                        </a:defRPr>
                      </a:lvl6pPr>
                      <a:lvl7pPr marL="2743200" algn="l" defTabSz="914400" rtl="0" eaLnBrk="1" latinLnBrk="0" hangingPunct="1">
                        <a:defRPr sz="1800" kern="1200">
                          <a:solidFill>
                            <a:schemeClr val="dk1"/>
                          </a:solidFill>
                          <a:latin typeface="Arial Unicode MS"/>
                          <a:ea typeface="微軟正黑體"/>
                        </a:defRPr>
                      </a:lvl7pPr>
                      <a:lvl8pPr marL="3200400" algn="l" defTabSz="914400" rtl="0" eaLnBrk="1" latinLnBrk="0" hangingPunct="1">
                        <a:defRPr sz="1800" kern="1200">
                          <a:solidFill>
                            <a:schemeClr val="dk1"/>
                          </a:solidFill>
                          <a:latin typeface="Arial Unicode MS"/>
                          <a:ea typeface="微軟正黑體"/>
                        </a:defRPr>
                      </a:lvl8pPr>
                      <a:lvl9pPr marL="3657600" algn="l" defTabSz="914400" rtl="0" eaLnBrk="1" latinLnBrk="0" hangingPunct="1">
                        <a:defRPr sz="1800" kern="1200">
                          <a:solidFill>
                            <a:schemeClr val="dk1"/>
                          </a:solidFill>
                          <a:latin typeface="Arial Unicode MS"/>
                          <a:ea typeface="微軟正黑體"/>
                        </a:defRPr>
                      </a:lvl9pPr>
                    </a:lstStyle>
                    <a:p>
                      <a:pPr algn="ctr" latinLnBrk="1">
                        <a:lnSpc>
                          <a:spcPct val="150000"/>
                        </a:lnSpc>
                      </a:pPr>
                      <a:r>
                        <a:rPr lang="zh-TW" altLang="en-US" sz="2000" b="0" baseline="0" dirty="0">
                          <a:solidFill>
                            <a:schemeClr val="tx1"/>
                          </a:solidFill>
                          <a:latin typeface="微軟正黑體" pitchFamily="34" charset="-120"/>
                          <a:ea typeface="微軟正黑體" pitchFamily="34" charset="-120"/>
                          <a:cs typeface="Arial" pitchFamily="34" charset="0"/>
                        </a:rPr>
                        <a:t>廠商產出之資源回收物，環保局是否清運？</a:t>
                      </a:r>
                      <a:endParaRPr lang="en-US" altLang="zh-TW" sz="2000" b="0" baseline="0" dirty="0">
                        <a:solidFill>
                          <a:schemeClr val="tx1"/>
                        </a:solidFill>
                        <a:latin typeface="微軟正黑體" pitchFamily="34" charset="-120"/>
                        <a:ea typeface="微軟正黑體" pitchFamily="34" charset="-120"/>
                        <a:cs typeface="Arial" pitchFamily="34" charset="0"/>
                      </a:endParaRPr>
                    </a:p>
                  </a:txBody>
                  <a:tcPr anchor="ctr">
                    <a:lnL w="28575" cap="flat" cmpd="sng" algn="ctr">
                      <a:solidFill>
                        <a:srgbClr val="84CBC5"/>
                      </a:solidFill>
                      <a:prstDash val="solid"/>
                      <a:round/>
                      <a:headEnd type="none" w="med" len="med"/>
                      <a:tailEnd type="none" w="med" len="med"/>
                    </a:lnL>
                    <a:lnR w="28575" cap="flat" cmpd="sng" algn="ctr">
                      <a:solidFill>
                        <a:srgbClr val="84CBC5"/>
                      </a:solidFill>
                      <a:prstDash val="solid"/>
                      <a:round/>
                      <a:headEnd type="none" w="med" len="med"/>
                      <a:tailEnd type="none" w="med" len="med"/>
                    </a:lnR>
                    <a:lnT w="12700" cap="flat" cmpd="sng" algn="ctr">
                      <a:solidFill>
                        <a:srgbClr val="84CBC5"/>
                      </a:solidFill>
                      <a:prstDash val="solid"/>
                      <a:round/>
                      <a:headEnd type="none" w="med" len="med"/>
                      <a:tailEnd type="none" w="med" len="med"/>
                    </a:lnT>
                    <a:lnB w="12700" cap="flat" cmpd="sng" algn="ctr">
                      <a:solidFill>
                        <a:srgbClr val="84CBC5"/>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 xmlns:a16="http://schemas.microsoft.com/office/drawing/2014/main" val="10003"/>
                  </a:ext>
                </a:extLst>
              </a:tr>
              <a:tr h="761632">
                <a:tc>
                  <a:txBody>
                    <a:bodyPr/>
                    <a:lstStyle>
                      <a:lvl1pPr marL="0" algn="l" defTabSz="914400" rtl="0" eaLnBrk="1" latinLnBrk="0" hangingPunct="1">
                        <a:defRPr sz="1800" kern="1200">
                          <a:solidFill>
                            <a:schemeClr val="dk1"/>
                          </a:solidFill>
                          <a:latin typeface="Arial Unicode MS"/>
                          <a:ea typeface="微軟正黑體"/>
                        </a:defRPr>
                      </a:lvl1pPr>
                      <a:lvl2pPr marL="457200" algn="l" defTabSz="914400" rtl="0" eaLnBrk="1" latinLnBrk="0" hangingPunct="1">
                        <a:defRPr sz="1800" kern="1200">
                          <a:solidFill>
                            <a:schemeClr val="dk1"/>
                          </a:solidFill>
                          <a:latin typeface="Arial Unicode MS"/>
                          <a:ea typeface="微軟正黑體"/>
                        </a:defRPr>
                      </a:lvl2pPr>
                      <a:lvl3pPr marL="914400" algn="l" defTabSz="914400" rtl="0" eaLnBrk="1" latinLnBrk="0" hangingPunct="1">
                        <a:defRPr sz="1800" kern="1200">
                          <a:solidFill>
                            <a:schemeClr val="dk1"/>
                          </a:solidFill>
                          <a:latin typeface="Arial Unicode MS"/>
                          <a:ea typeface="微軟正黑體"/>
                        </a:defRPr>
                      </a:lvl3pPr>
                      <a:lvl4pPr marL="1371600" algn="l" defTabSz="914400" rtl="0" eaLnBrk="1" latinLnBrk="0" hangingPunct="1">
                        <a:defRPr sz="1800" kern="1200">
                          <a:solidFill>
                            <a:schemeClr val="dk1"/>
                          </a:solidFill>
                          <a:latin typeface="Arial Unicode MS"/>
                          <a:ea typeface="微軟正黑體"/>
                        </a:defRPr>
                      </a:lvl4pPr>
                      <a:lvl5pPr marL="1828800" algn="l" defTabSz="914400" rtl="0" eaLnBrk="1" latinLnBrk="0" hangingPunct="1">
                        <a:defRPr sz="1800" kern="1200">
                          <a:solidFill>
                            <a:schemeClr val="dk1"/>
                          </a:solidFill>
                          <a:latin typeface="Arial Unicode MS"/>
                          <a:ea typeface="微軟正黑體"/>
                        </a:defRPr>
                      </a:lvl5pPr>
                      <a:lvl6pPr marL="2286000" algn="l" defTabSz="914400" rtl="0" eaLnBrk="1" latinLnBrk="0" hangingPunct="1">
                        <a:defRPr sz="1800" kern="1200">
                          <a:solidFill>
                            <a:schemeClr val="dk1"/>
                          </a:solidFill>
                          <a:latin typeface="Arial Unicode MS"/>
                          <a:ea typeface="微軟正黑體"/>
                        </a:defRPr>
                      </a:lvl6pPr>
                      <a:lvl7pPr marL="2743200" algn="l" defTabSz="914400" rtl="0" eaLnBrk="1" latinLnBrk="0" hangingPunct="1">
                        <a:defRPr sz="1800" kern="1200">
                          <a:solidFill>
                            <a:schemeClr val="dk1"/>
                          </a:solidFill>
                          <a:latin typeface="Arial Unicode MS"/>
                          <a:ea typeface="微軟正黑體"/>
                        </a:defRPr>
                      </a:lvl7pPr>
                      <a:lvl8pPr marL="3200400" algn="l" defTabSz="914400" rtl="0" eaLnBrk="1" latinLnBrk="0" hangingPunct="1">
                        <a:defRPr sz="1800" kern="1200">
                          <a:solidFill>
                            <a:schemeClr val="dk1"/>
                          </a:solidFill>
                          <a:latin typeface="Arial Unicode MS"/>
                          <a:ea typeface="微軟正黑體"/>
                        </a:defRPr>
                      </a:lvl8pPr>
                      <a:lvl9pPr marL="3657600" algn="l" defTabSz="914400" rtl="0" eaLnBrk="1" latinLnBrk="0" hangingPunct="1">
                        <a:defRPr sz="1800" kern="1200">
                          <a:solidFill>
                            <a:schemeClr val="dk1"/>
                          </a:solidFill>
                          <a:latin typeface="Arial Unicode MS"/>
                          <a:ea typeface="微軟正黑體"/>
                        </a:defRPr>
                      </a:lvl9pPr>
                    </a:lstStyle>
                    <a:p>
                      <a:pPr algn="ctr" latinLnBrk="1">
                        <a:lnSpc>
                          <a:spcPct val="150000"/>
                        </a:lnSpc>
                      </a:pPr>
                      <a:r>
                        <a:rPr lang="zh-TW" altLang="en-US" sz="2500" b="1" baseline="0" dirty="0">
                          <a:solidFill>
                            <a:srgbClr val="C00000"/>
                          </a:solidFill>
                          <a:latin typeface="微軟正黑體" pitchFamily="34" charset="-120"/>
                          <a:ea typeface="微軟正黑體" pitchFamily="34" charset="-120"/>
                          <a:cs typeface="Arial" pitchFamily="34" charset="0"/>
                        </a:rPr>
                        <a:t>解答</a:t>
                      </a:r>
                      <a:endParaRPr lang="ko-KR" altLang="en-US" sz="2500" b="1" baseline="0" dirty="0">
                        <a:solidFill>
                          <a:srgbClr val="C00000"/>
                        </a:solidFill>
                        <a:latin typeface="微軟正黑體" pitchFamily="34" charset="-120"/>
                        <a:cs typeface="Arial" pitchFamily="34" charset="0"/>
                      </a:endParaRPr>
                    </a:p>
                  </a:txBody>
                  <a:tcPr anchor="ctr">
                    <a:lnL w="28575" cap="flat" cmpd="sng" algn="ctr">
                      <a:solidFill>
                        <a:srgbClr val="84CBC5"/>
                      </a:solidFill>
                      <a:prstDash val="solid"/>
                      <a:round/>
                      <a:headEnd type="none" w="med" len="med"/>
                      <a:tailEnd type="none" w="med" len="med"/>
                    </a:lnL>
                    <a:lnR w="28575" cap="flat" cmpd="sng" algn="ctr">
                      <a:solidFill>
                        <a:srgbClr val="84CBC5"/>
                      </a:solidFill>
                      <a:prstDash val="solid"/>
                      <a:round/>
                      <a:headEnd type="none" w="med" len="med"/>
                      <a:tailEnd type="none" w="med" len="med"/>
                    </a:lnR>
                    <a:lnT w="12700" cap="flat" cmpd="sng" algn="ctr">
                      <a:solidFill>
                        <a:srgbClr val="84CBC5"/>
                      </a:solidFill>
                      <a:prstDash val="solid"/>
                      <a:round/>
                      <a:headEnd type="none" w="med" len="med"/>
                      <a:tailEnd type="none" w="med" len="med"/>
                    </a:lnT>
                    <a:lnB w="12700" cap="flat" cmpd="sng" algn="ctr">
                      <a:solidFill>
                        <a:srgbClr val="84CBC5"/>
                      </a:solidFill>
                      <a:prstDash val="solid"/>
                      <a:round/>
                      <a:headEnd type="none" w="med" len="med"/>
                      <a:tailEnd type="none" w="med" len="med"/>
                    </a:lnB>
                    <a:lnTlToBr w="12700" cmpd="sng">
                      <a:noFill/>
                      <a:prstDash val="solid"/>
                    </a:lnTlToBr>
                    <a:lnBlToTr w="12700" cmpd="sng">
                      <a:noFill/>
                      <a:prstDash val="solid"/>
                    </a:lnBlToTr>
                    <a:solidFill>
                      <a:srgbClr val="FCEBB6"/>
                    </a:solidFill>
                  </a:tcPr>
                </a:tc>
                <a:extLst>
                  <a:ext uri="{0D108BD9-81ED-4DB2-BD59-A6C34878D82A}">
                    <a16:rowId xmlns="" xmlns:a16="http://schemas.microsoft.com/office/drawing/2014/main" val="10002"/>
                  </a:ext>
                </a:extLst>
              </a:tr>
              <a:tr h="1052547">
                <a:tc>
                  <a:txBody>
                    <a:bodyPr/>
                    <a:lstStyle>
                      <a:lvl1pPr marL="0" algn="l" defTabSz="914400" rtl="0" eaLnBrk="1" latinLnBrk="0" hangingPunct="1">
                        <a:defRPr sz="1800" kern="1200">
                          <a:solidFill>
                            <a:schemeClr val="dk1"/>
                          </a:solidFill>
                          <a:latin typeface="Arial Unicode MS"/>
                          <a:ea typeface="微軟正黑體"/>
                        </a:defRPr>
                      </a:lvl1pPr>
                      <a:lvl2pPr marL="457200" algn="l" defTabSz="914400" rtl="0" eaLnBrk="1" latinLnBrk="0" hangingPunct="1">
                        <a:defRPr sz="1800" kern="1200">
                          <a:solidFill>
                            <a:schemeClr val="dk1"/>
                          </a:solidFill>
                          <a:latin typeface="Arial Unicode MS"/>
                          <a:ea typeface="微軟正黑體"/>
                        </a:defRPr>
                      </a:lvl2pPr>
                      <a:lvl3pPr marL="914400" algn="l" defTabSz="914400" rtl="0" eaLnBrk="1" latinLnBrk="0" hangingPunct="1">
                        <a:defRPr sz="1800" kern="1200">
                          <a:solidFill>
                            <a:schemeClr val="dk1"/>
                          </a:solidFill>
                          <a:latin typeface="Arial Unicode MS"/>
                          <a:ea typeface="微軟正黑體"/>
                        </a:defRPr>
                      </a:lvl3pPr>
                      <a:lvl4pPr marL="1371600" algn="l" defTabSz="914400" rtl="0" eaLnBrk="1" latinLnBrk="0" hangingPunct="1">
                        <a:defRPr sz="1800" kern="1200">
                          <a:solidFill>
                            <a:schemeClr val="dk1"/>
                          </a:solidFill>
                          <a:latin typeface="Arial Unicode MS"/>
                          <a:ea typeface="微軟正黑體"/>
                        </a:defRPr>
                      </a:lvl4pPr>
                      <a:lvl5pPr marL="1828800" algn="l" defTabSz="914400" rtl="0" eaLnBrk="1" latinLnBrk="0" hangingPunct="1">
                        <a:defRPr sz="1800" kern="1200">
                          <a:solidFill>
                            <a:schemeClr val="dk1"/>
                          </a:solidFill>
                          <a:latin typeface="Arial Unicode MS"/>
                          <a:ea typeface="微軟正黑體"/>
                        </a:defRPr>
                      </a:lvl5pPr>
                      <a:lvl6pPr marL="2286000" algn="l" defTabSz="914400" rtl="0" eaLnBrk="1" latinLnBrk="0" hangingPunct="1">
                        <a:defRPr sz="1800" kern="1200">
                          <a:solidFill>
                            <a:schemeClr val="dk1"/>
                          </a:solidFill>
                          <a:latin typeface="Arial Unicode MS"/>
                          <a:ea typeface="微軟正黑體"/>
                        </a:defRPr>
                      </a:lvl6pPr>
                      <a:lvl7pPr marL="2743200" algn="l" defTabSz="914400" rtl="0" eaLnBrk="1" latinLnBrk="0" hangingPunct="1">
                        <a:defRPr sz="1800" kern="1200">
                          <a:solidFill>
                            <a:schemeClr val="dk1"/>
                          </a:solidFill>
                          <a:latin typeface="Arial Unicode MS"/>
                          <a:ea typeface="微軟正黑體"/>
                        </a:defRPr>
                      </a:lvl7pPr>
                      <a:lvl8pPr marL="3200400" algn="l" defTabSz="914400" rtl="0" eaLnBrk="1" latinLnBrk="0" hangingPunct="1">
                        <a:defRPr sz="1800" kern="1200">
                          <a:solidFill>
                            <a:schemeClr val="dk1"/>
                          </a:solidFill>
                          <a:latin typeface="Arial Unicode MS"/>
                          <a:ea typeface="微軟正黑體"/>
                        </a:defRPr>
                      </a:lvl8pPr>
                      <a:lvl9pPr marL="3657600" algn="l" defTabSz="914400" rtl="0" eaLnBrk="1" latinLnBrk="0" hangingPunct="1">
                        <a:defRPr sz="1800" kern="1200">
                          <a:solidFill>
                            <a:schemeClr val="dk1"/>
                          </a:solidFill>
                          <a:latin typeface="Arial Unicode MS"/>
                          <a:ea typeface="微軟正黑體"/>
                        </a:defRPr>
                      </a:lvl9pPr>
                    </a:lstStyle>
                    <a:p>
                      <a:pPr algn="just" latinLnBrk="1">
                        <a:lnSpc>
                          <a:spcPct val="150000"/>
                        </a:lnSpc>
                      </a:pPr>
                      <a:r>
                        <a:rPr lang="zh-TW" altLang="en-US" sz="2000" b="0" kern="1200" baseline="0" dirty="0">
                          <a:solidFill>
                            <a:schemeClr val="tx1"/>
                          </a:solidFill>
                          <a:latin typeface="微軟正黑體" pitchFamily="34" charset="-120"/>
                          <a:ea typeface="微軟正黑體" pitchFamily="34" charset="-120"/>
                          <a:cs typeface="Arial" pitchFamily="34" charset="0"/>
                        </a:rPr>
                        <a:t>本局專用垃圾車僅收運工業區內廠商產出之員工生活垃圾及資源回收物，員工產出之資源回收物</a:t>
                      </a:r>
                      <a:r>
                        <a:rPr lang="zh-TW" altLang="en-US" sz="2000" b="1" kern="1200" baseline="0" dirty="0">
                          <a:solidFill>
                            <a:srgbClr val="C00000"/>
                          </a:solidFill>
                          <a:latin typeface="微軟正黑體" pitchFamily="34" charset="-120"/>
                          <a:ea typeface="微軟正黑體" pitchFamily="34" charset="-120"/>
                          <a:cs typeface="Arial" pitchFamily="34" charset="0"/>
                        </a:rPr>
                        <a:t>無需用專用垃圾袋打包，可直接交由資源回收車清運</a:t>
                      </a:r>
                      <a:r>
                        <a:rPr lang="zh-TW" altLang="en-US" sz="2000" b="0" kern="1200" baseline="0" dirty="0">
                          <a:solidFill>
                            <a:schemeClr val="tx1"/>
                          </a:solidFill>
                          <a:latin typeface="微軟正黑體" pitchFamily="34" charset="-120"/>
                          <a:ea typeface="微軟正黑體" pitchFamily="34" charset="-120"/>
                          <a:cs typeface="Arial" pitchFamily="34" charset="0"/>
                        </a:rPr>
                        <a:t>；其餘的資源回收物屬事業機構產出之</a:t>
                      </a:r>
                      <a:r>
                        <a:rPr lang="en-US" altLang="zh-TW" sz="2000" b="0" kern="1200" baseline="0" dirty="0">
                          <a:solidFill>
                            <a:schemeClr val="tx1"/>
                          </a:solidFill>
                          <a:latin typeface="微軟正黑體" pitchFamily="34" charset="-120"/>
                          <a:ea typeface="微軟正黑體" pitchFamily="34" charset="-120"/>
                          <a:cs typeface="Arial" pitchFamily="34" charset="0"/>
                        </a:rPr>
                        <a:t>R</a:t>
                      </a:r>
                      <a:r>
                        <a:rPr lang="zh-TW" altLang="en-US" sz="2000" b="0" kern="1200" baseline="0" dirty="0">
                          <a:solidFill>
                            <a:schemeClr val="tx1"/>
                          </a:solidFill>
                          <a:latin typeface="微軟正黑體" pitchFamily="34" charset="-120"/>
                          <a:ea typeface="微軟正黑體" pitchFamily="34" charset="-120"/>
                          <a:cs typeface="Arial" pitchFamily="34" charset="0"/>
                        </a:rPr>
                        <a:t>類，廠商可自行上行政院環境保護署資源再利用管理資訊系統</a:t>
                      </a:r>
                      <a:r>
                        <a:rPr lang="en-US" altLang="zh-TW" sz="2000" b="0" kern="1200" baseline="0" dirty="0">
                          <a:solidFill>
                            <a:schemeClr val="tx1"/>
                          </a:solidFill>
                          <a:latin typeface="微軟正黑體" pitchFamily="34" charset="-120"/>
                          <a:ea typeface="微軟正黑體" pitchFamily="34" charset="-120"/>
                          <a:cs typeface="Arial" pitchFamily="34" charset="0"/>
                        </a:rPr>
                        <a:t>(https://rms.epa.gov.tw/RMS/)</a:t>
                      </a:r>
                      <a:r>
                        <a:rPr lang="zh-TW" altLang="en-US" sz="2000" b="0" kern="1200" baseline="0" dirty="0">
                          <a:solidFill>
                            <a:schemeClr val="tx1"/>
                          </a:solidFill>
                          <a:latin typeface="微軟正黑體" pitchFamily="34" charset="-120"/>
                          <a:ea typeface="微軟正黑體" pitchFamily="34" charset="-120"/>
                          <a:cs typeface="Arial" pitchFamily="34" charset="0"/>
                        </a:rPr>
                        <a:t>查詢再利用機構名單，再將非員工產出之資源回收物交由再利用機構處理。</a:t>
                      </a:r>
                    </a:p>
                  </a:txBody>
                  <a:tcPr anchor="ctr">
                    <a:lnL w="28575" cap="flat" cmpd="sng" algn="ctr">
                      <a:solidFill>
                        <a:srgbClr val="84CBC5"/>
                      </a:solidFill>
                      <a:prstDash val="solid"/>
                      <a:round/>
                      <a:headEnd type="none" w="med" len="med"/>
                      <a:tailEnd type="none" w="med" len="med"/>
                    </a:lnL>
                    <a:lnR w="28575" cap="flat" cmpd="sng" algn="ctr">
                      <a:solidFill>
                        <a:srgbClr val="84CBC5"/>
                      </a:solidFill>
                      <a:prstDash val="solid"/>
                      <a:round/>
                      <a:headEnd type="none" w="med" len="med"/>
                      <a:tailEnd type="none" w="med" len="med"/>
                    </a:lnR>
                    <a:lnT w="12700" cap="flat" cmpd="sng" algn="ctr">
                      <a:solidFill>
                        <a:srgbClr val="84CBC5"/>
                      </a:solidFill>
                      <a:prstDash val="solid"/>
                      <a:round/>
                      <a:headEnd type="none" w="med" len="med"/>
                      <a:tailEnd type="none" w="med" len="med"/>
                    </a:lnT>
                    <a:lnB w="28575" cap="flat" cmpd="sng" algn="ctr">
                      <a:solidFill>
                        <a:srgbClr val="84CBC5"/>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 xmlns:a16="http://schemas.microsoft.com/office/drawing/2014/main" val="10004"/>
                  </a:ext>
                </a:extLst>
              </a:tr>
            </a:tbl>
          </a:graphicData>
        </a:graphic>
      </p:graphicFrame>
      <p:grpSp>
        <p:nvGrpSpPr>
          <p:cNvPr id="20" name="群組 19"/>
          <p:cNvGrpSpPr/>
          <p:nvPr/>
        </p:nvGrpSpPr>
        <p:grpSpPr>
          <a:xfrm>
            <a:off x="200472" y="1484784"/>
            <a:ext cx="2600015" cy="3752788"/>
            <a:chOff x="925488" y="1472476"/>
            <a:chExt cx="3098902" cy="4472868"/>
          </a:xfrm>
        </p:grpSpPr>
        <p:sp>
          <p:nvSpPr>
            <p:cNvPr id="21" name="Freeform 2"/>
            <p:cNvSpPr>
              <a:spLocks noChangeArrowheads="1"/>
            </p:cNvSpPr>
            <p:nvPr/>
          </p:nvSpPr>
          <p:spPr bwMode="auto">
            <a:xfrm>
              <a:off x="1420382" y="4576912"/>
              <a:ext cx="2230899" cy="566859"/>
            </a:xfrm>
            <a:custGeom>
              <a:avLst/>
              <a:gdLst>
                <a:gd name="T0" fmla="*/ 5208 w 8889"/>
                <a:gd name="T1" fmla="*/ 0 h 2263"/>
                <a:gd name="T2" fmla="*/ 5208 w 8889"/>
                <a:gd name="T3" fmla="*/ 0 h 2263"/>
                <a:gd name="T4" fmla="*/ 5208 w 8889"/>
                <a:gd name="T5" fmla="*/ 156 h 2263"/>
                <a:gd name="T6" fmla="*/ 5230 w 8889"/>
                <a:gd name="T7" fmla="*/ 222 h 2263"/>
                <a:gd name="T8" fmla="*/ 5296 w 8889"/>
                <a:gd name="T9" fmla="*/ 377 h 2263"/>
                <a:gd name="T10" fmla="*/ 5363 w 8889"/>
                <a:gd name="T11" fmla="*/ 621 h 2263"/>
                <a:gd name="T12" fmla="*/ 5363 w 8889"/>
                <a:gd name="T13" fmla="*/ 621 h 2263"/>
                <a:gd name="T14" fmla="*/ 5363 w 8889"/>
                <a:gd name="T15" fmla="*/ 643 h 2263"/>
                <a:gd name="T16" fmla="*/ 5363 w 8889"/>
                <a:gd name="T17" fmla="*/ 643 h 2263"/>
                <a:gd name="T18" fmla="*/ 4942 w 8889"/>
                <a:gd name="T19" fmla="*/ 975 h 2263"/>
                <a:gd name="T20" fmla="*/ 4521 w 8889"/>
                <a:gd name="T21" fmla="*/ 599 h 2263"/>
                <a:gd name="T22" fmla="*/ 4521 w 8889"/>
                <a:gd name="T23" fmla="*/ 599 h 2263"/>
                <a:gd name="T24" fmla="*/ 4609 w 8889"/>
                <a:gd name="T25" fmla="*/ 377 h 2263"/>
                <a:gd name="T26" fmla="*/ 4676 w 8889"/>
                <a:gd name="T27" fmla="*/ 244 h 2263"/>
                <a:gd name="T28" fmla="*/ 4698 w 8889"/>
                <a:gd name="T29" fmla="*/ 156 h 2263"/>
                <a:gd name="T30" fmla="*/ 4698 w 8889"/>
                <a:gd name="T31" fmla="*/ 156 h 2263"/>
                <a:gd name="T32" fmla="*/ 4698 w 8889"/>
                <a:gd name="T33" fmla="*/ 0 h 2263"/>
                <a:gd name="T34" fmla="*/ 177 w 8889"/>
                <a:gd name="T35" fmla="*/ 0 h 2263"/>
                <a:gd name="T36" fmla="*/ 0 w 8889"/>
                <a:gd name="T37" fmla="*/ 1020 h 2263"/>
                <a:gd name="T38" fmla="*/ 5496 w 8889"/>
                <a:gd name="T39" fmla="*/ 2262 h 2263"/>
                <a:gd name="T40" fmla="*/ 5961 w 8889"/>
                <a:gd name="T41" fmla="*/ 843 h 2263"/>
                <a:gd name="T42" fmla="*/ 8533 w 8889"/>
                <a:gd name="T43" fmla="*/ 843 h 2263"/>
                <a:gd name="T44" fmla="*/ 8888 w 8889"/>
                <a:gd name="T45" fmla="*/ 0 h 2263"/>
                <a:gd name="T46" fmla="*/ 5208 w 8889"/>
                <a:gd name="T47" fmla="*/ 0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89" h="2263">
                  <a:moveTo>
                    <a:pt x="5208" y="0"/>
                  </a:moveTo>
                  <a:lnTo>
                    <a:pt x="5208" y="0"/>
                  </a:lnTo>
                  <a:cubicBezTo>
                    <a:pt x="5208" y="156"/>
                    <a:pt x="5208" y="156"/>
                    <a:pt x="5208" y="156"/>
                  </a:cubicBezTo>
                  <a:cubicBezTo>
                    <a:pt x="5230" y="222"/>
                    <a:pt x="5230" y="222"/>
                    <a:pt x="5230" y="222"/>
                  </a:cubicBezTo>
                  <a:cubicBezTo>
                    <a:pt x="5252" y="288"/>
                    <a:pt x="5252" y="311"/>
                    <a:pt x="5296" y="377"/>
                  </a:cubicBezTo>
                  <a:cubicBezTo>
                    <a:pt x="5363" y="444"/>
                    <a:pt x="5385" y="532"/>
                    <a:pt x="5363" y="621"/>
                  </a:cubicBezTo>
                  <a:lnTo>
                    <a:pt x="5363" y="621"/>
                  </a:lnTo>
                  <a:cubicBezTo>
                    <a:pt x="5363" y="643"/>
                    <a:pt x="5363" y="643"/>
                    <a:pt x="5363" y="643"/>
                  </a:cubicBezTo>
                  <a:lnTo>
                    <a:pt x="5363" y="643"/>
                  </a:lnTo>
                  <a:cubicBezTo>
                    <a:pt x="5363" y="820"/>
                    <a:pt x="5164" y="975"/>
                    <a:pt x="4942" y="975"/>
                  </a:cubicBezTo>
                  <a:cubicBezTo>
                    <a:pt x="4721" y="975"/>
                    <a:pt x="4521" y="798"/>
                    <a:pt x="4521" y="599"/>
                  </a:cubicBezTo>
                  <a:lnTo>
                    <a:pt x="4521" y="599"/>
                  </a:lnTo>
                  <a:cubicBezTo>
                    <a:pt x="4521" y="510"/>
                    <a:pt x="4543" y="444"/>
                    <a:pt x="4609" y="377"/>
                  </a:cubicBezTo>
                  <a:cubicBezTo>
                    <a:pt x="4632" y="333"/>
                    <a:pt x="4654" y="288"/>
                    <a:pt x="4676" y="244"/>
                  </a:cubicBezTo>
                  <a:cubicBezTo>
                    <a:pt x="4698" y="156"/>
                    <a:pt x="4698" y="156"/>
                    <a:pt x="4698" y="156"/>
                  </a:cubicBezTo>
                  <a:lnTo>
                    <a:pt x="4698" y="156"/>
                  </a:lnTo>
                  <a:cubicBezTo>
                    <a:pt x="4698" y="0"/>
                    <a:pt x="4698" y="0"/>
                    <a:pt x="4698" y="0"/>
                  </a:cubicBezTo>
                  <a:cubicBezTo>
                    <a:pt x="177" y="0"/>
                    <a:pt x="177" y="0"/>
                    <a:pt x="177" y="0"/>
                  </a:cubicBezTo>
                  <a:cubicBezTo>
                    <a:pt x="111" y="554"/>
                    <a:pt x="0" y="1020"/>
                    <a:pt x="0" y="1020"/>
                  </a:cubicBezTo>
                  <a:cubicBezTo>
                    <a:pt x="5496" y="2262"/>
                    <a:pt x="5496" y="2262"/>
                    <a:pt x="5496" y="2262"/>
                  </a:cubicBezTo>
                  <a:cubicBezTo>
                    <a:pt x="5496" y="2262"/>
                    <a:pt x="5696" y="931"/>
                    <a:pt x="5961" y="843"/>
                  </a:cubicBezTo>
                  <a:cubicBezTo>
                    <a:pt x="6250" y="731"/>
                    <a:pt x="8001" y="1486"/>
                    <a:pt x="8533" y="843"/>
                  </a:cubicBezTo>
                  <a:cubicBezTo>
                    <a:pt x="8754" y="554"/>
                    <a:pt x="8866" y="244"/>
                    <a:pt x="8888" y="0"/>
                  </a:cubicBezTo>
                  <a:lnTo>
                    <a:pt x="5208" y="0"/>
                  </a:lnTo>
                </a:path>
              </a:pathLst>
            </a:custGeom>
            <a:solidFill>
              <a:srgbClr val="7CC8EC"/>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22" name="Freeform 3"/>
            <p:cNvSpPr>
              <a:spLocks noChangeArrowheads="1"/>
            </p:cNvSpPr>
            <p:nvPr/>
          </p:nvSpPr>
          <p:spPr bwMode="auto">
            <a:xfrm>
              <a:off x="3012458" y="2189906"/>
              <a:ext cx="783859" cy="683109"/>
            </a:xfrm>
            <a:custGeom>
              <a:avLst/>
              <a:gdLst>
                <a:gd name="T0" fmla="*/ 2393 w 3125"/>
                <a:gd name="T1" fmla="*/ 0 h 2727"/>
                <a:gd name="T2" fmla="*/ 2393 w 3125"/>
                <a:gd name="T3" fmla="*/ 0 h 2727"/>
                <a:gd name="T4" fmla="*/ 0 w 3125"/>
                <a:gd name="T5" fmla="*/ 0 h 2727"/>
                <a:gd name="T6" fmla="*/ 0 w 3125"/>
                <a:gd name="T7" fmla="*/ 2726 h 2727"/>
                <a:gd name="T8" fmla="*/ 399 w 3125"/>
                <a:gd name="T9" fmla="*/ 2726 h 2727"/>
                <a:gd name="T10" fmla="*/ 399 w 3125"/>
                <a:gd name="T11" fmla="*/ 2637 h 2727"/>
                <a:gd name="T12" fmla="*/ 376 w 3125"/>
                <a:gd name="T13" fmla="*/ 2571 h 2727"/>
                <a:gd name="T14" fmla="*/ 310 w 3125"/>
                <a:gd name="T15" fmla="*/ 2415 h 2727"/>
                <a:gd name="T16" fmla="*/ 244 w 3125"/>
                <a:gd name="T17" fmla="*/ 2171 h 2727"/>
                <a:gd name="T18" fmla="*/ 244 w 3125"/>
                <a:gd name="T19" fmla="*/ 2171 h 2727"/>
                <a:gd name="T20" fmla="*/ 244 w 3125"/>
                <a:gd name="T21" fmla="*/ 2149 h 2727"/>
                <a:gd name="T22" fmla="*/ 244 w 3125"/>
                <a:gd name="T23" fmla="*/ 2149 h 2727"/>
                <a:gd name="T24" fmla="*/ 665 w 3125"/>
                <a:gd name="T25" fmla="*/ 1817 h 2727"/>
                <a:gd name="T26" fmla="*/ 1085 w 3125"/>
                <a:gd name="T27" fmla="*/ 2194 h 2727"/>
                <a:gd name="T28" fmla="*/ 1085 w 3125"/>
                <a:gd name="T29" fmla="*/ 2194 h 2727"/>
                <a:gd name="T30" fmla="*/ 1019 w 3125"/>
                <a:gd name="T31" fmla="*/ 2415 h 2727"/>
                <a:gd name="T32" fmla="*/ 931 w 3125"/>
                <a:gd name="T33" fmla="*/ 2549 h 2727"/>
                <a:gd name="T34" fmla="*/ 908 w 3125"/>
                <a:gd name="T35" fmla="*/ 2637 h 2727"/>
                <a:gd name="T36" fmla="*/ 908 w 3125"/>
                <a:gd name="T37" fmla="*/ 2637 h 2727"/>
                <a:gd name="T38" fmla="*/ 908 w 3125"/>
                <a:gd name="T39" fmla="*/ 2726 h 2727"/>
                <a:gd name="T40" fmla="*/ 3080 w 3125"/>
                <a:gd name="T41" fmla="*/ 2726 h 2727"/>
                <a:gd name="T42" fmla="*/ 2393 w 3125"/>
                <a:gd name="T43"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25" h="2727">
                  <a:moveTo>
                    <a:pt x="2393" y="0"/>
                  </a:moveTo>
                  <a:lnTo>
                    <a:pt x="2393" y="0"/>
                  </a:lnTo>
                  <a:cubicBezTo>
                    <a:pt x="0" y="0"/>
                    <a:pt x="0" y="0"/>
                    <a:pt x="0" y="0"/>
                  </a:cubicBezTo>
                  <a:cubicBezTo>
                    <a:pt x="0" y="2726"/>
                    <a:pt x="0" y="2726"/>
                    <a:pt x="0" y="2726"/>
                  </a:cubicBezTo>
                  <a:cubicBezTo>
                    <a:pt x="399" y="2726"/>
                    <a:pt x="399" y="2726"/>
                    <a:pt x="399" y="2726"/>
                  </a:cubicBezTo>
                  <a:cubicBezTo>
                    <a:pt x="399" y="2637"/>
                    <a:pt x="399" y="2637"/>
                    <a:pt x="399" y="2637"/>
                  </a:cubicBezTo>
                  <a:cubicBezTo>
                    <a:pt x="376" y="2571"/>
                    <a:pt x="376" y="2571"/>
                    <a:pt x="376" y="2571"/>
                  </a:cubicBezTo>
                  <a:cubicBezTo>
                    <a:pt x="376" y="2504"/>
                    <a:pt x="354" y="2482"/>
                    <a:pt x="310" y="2415"/>
                  </a:cubicBezTo>
                  <a:cubicBezTo>
                    <a:pt x="244" y="2349"/>
                    <a:pt x="244" y="2260"/>
                    <a:pt x="244" y="2171"/>
                  </a:cubicBezTo>
                  <a:lnTo>
                    <a:pt x="244" y="2171"/>
                  </a:lnTo>
                  <a:cubicBezTo>
                    <a:pt x="244" y="2149"/>
                    <a:pt x="244" y="2149"/>
                    <a:pt x="244" y="2149"/>
                  </a:cubicBezTo>
                  <a:lnTo>
                    <a:pt x="244" y="2149"/>
                  </a:lnTo>
                  <a:cubicBezTo>
                    <a:pt x="266" y="1972"/>
                    <a:pt x="443" y="1817"/>
                    <a:pt x="665" y="1817"/>
                  </a:cubicBezTo>
                  <a:cubicBezTo>
                    <a:pt x="886" y="1817"/>
                    <a:pt x="1085" y="1994"/>
                    <a:pt x="1085" y="2194"/>
                  </a:cubicBezTo>
                  <a:lnTo>
                    <a:pt x="1085" y="2194"/>
                  </a:lnTo>
                  <a:cubicBezTo>
                    <a:pt x="1085" y="2282"/>
                    <a:pt x="1063" y="2349"/>
                    <a:pt x="1019" y="2415"/>
                  </a:cubicBezTo>
                  <a:cubicBezTo>
                    <a:pt x="975" y="2460"/>
                    <a:pt x="953" y="2504"/>
                    <a:pt x="931" y="2549"/>
                  </a:cubicBezTo>
                  <a:cubicBezTo>
                    <a:pt x="908" y="2637"/>
                    <a:pt x="908" y="2637"/>
                    <a:pt x="908" y="2637"/>
                  </a:cubicBezTo>
                  <a:lnTo>
                    <a:pt x="908" y="2637"/>
                  </a:lnTo>
                  <a:cubicBezTo>
                    <a:pt x="908" y="2726"/>
                    <a:pt x="908" y="2726"/>
                    <a:pt x="908" y="2726"/>
                  </a:cubicBezTo>
                  <a:cubicBezTo>
                    <a:pt x="3080" y="2726"/>
                    <a:pt x="3080" y="2726"/>
                    <a:pt x="3080" y="2726"/>
                  </a:cubicBezTo>
                  <a:cubicBezTo>
                    <a:pt x="3124" y="2017"/>
                    <a:pt x="3036" y="997"/>
                    <a:pt x="2393" y="0"/>
                  </a:cubicBezTo>
                </a:path>
              </a:pathLst>
            </a:custGeom>
            <a:solidFill>
              <a:srgbClr val="84CBC5"/>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23" name="Freeform 4"/>
            <p:cNvSpPr>
              <a:spLocks noChangeArrowheads="1"/>
            </p:cNvSpPr>
            <p:nvPr/>
          </p:nvSpPr>
          <p:spPr bwMode="auto">
            <a:xfrm>
              <a:off x="1765812" y="2985944"/>
              <a:ext cx="1128182" cy="683109"/>
            </a:xfrm>
            <a:custGeom>
              <a:avLst/>
              <a:gdLst>
                <a:gd name="T0" fmla="*/ 4499 w 4500"/>
                <a:gd name="T1" fmla="*/ 0 h 2727"/>
                <a:gd name="T2" fmla="*/ 4499 w 4500"/>
                <a:gd name="T3" fmla="*/ 0 h 2727"/>
                <a:gd name="T4" fmla="*/ 0 w 4500"/>
                <a:gd name="T5" fmla="*/ 0 h 2727"/>
                <a:gd name="T6" fmla="*/ 0 w 4500"/>
                <a:gd name="T7" fmla="*/ 2726 h 2727"/>
                <a:gd name="T8" fmla="*/ 399 w 4500"/>
                <a:gd name="T9" fmla="*/ 2726 h 2727"/>
                <a:gd name="T10" fmla="*/ 399 w 4500"/>
                <a:gd name="T11" fmla="*/ 2593 h 2727"/>
                <a:gd name="T12" fmla="*/ 377 w 4500"/>
                <a:gd name="T13" fmla="*/ 2504 h 2727"/>
                <a:gd name="T14" fmla="*/ 311 w 4500"/>
                <a:gd name="T15" fmla="*/ 2349 h 2727"/>
                <a:gd name="T16" fmla="*/ 244 w 4500"/>
                <a:gd name="T17" fmla="*/ 2105 h 2727"/>
                <a:gd name="T18" fmla="*/ 244 w 4500"/>
                <a:gd name="T19" fmla="*/ 2105 h 2727"/>
                <a:gd name="T20" fmla="*/ 244 w 4500"/>
                <a:gd name="T21" fmla="*/ 2105 h 2727"/>
                <a:gd name="T22" fmla="*/ 244 w 4500"/>
                <a:gd name="T23" fmla="*/ 2105 h 2727"/>
                <a:gd name="T24" fmla="*/ 665 w 4500"/>
                <a:gd name="T25" fmla="*/ 1773 h 2727"/>
                <a:gd name="T26" fmla="*/ 1086 w 4500"/>
                <a:gd name="T27" fmla="*/ 2128 h 2727"/>
                <a:gd name="T28" fmla="*/ 1086 w 4500"/>
                <a:gd name="T29" fmla="*/ 2128 h 2727"/>
                <a:gd name="T30" fmla="*/ 997 w 4500"/>
                <a:gd name="T31" fmla="*/ 2349 h 2727"/>
                <a:gd name="T32" fmla="*/ 931 w 4500"/>
                <a:gd name="T33" fmla="*/ 2481 h 2727"/>
                <a:gd name="T34" fmla="*/ 908 w 4500"/>
                <a:gd name="T35" fmla="*/ 2593 h 2727"/>
                <a:gd name="T36" fmla="*/ 908 w 4500"/>
                <a:gd name="T37" fmla="*/ 2593 h 2727"/>
                <a:gd name="T38" fmla="*/ 908 w 4500"/>
                <a:gd name="T39" fmla="*/ 2726 h 2727"/>
                <a:gd name="T40" fmla="*/ 4499 w 4500"/>
                <a:gd name="T41" fmla="*/ 2726 h 2727"/>
                <a:gd name="T42" fmla="*/ 4499 w 4500"/>
                <a:gd name="T43"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00" h="2727">
                  <a:moveTo>
                    <a:pt x="4499" y="0"/>
                  </a:moveTo>
                  <a:lnTo>
                    <a:pt x="4499" y="0"/>
                  </a:lnTo>
                  <a:cubicBezTo>
                    <a:pt x="0" y="0"/>
                    <a:pt x="0" y="0"/>
                    <a:pt x="0" y="0"/>
                  </a:cubicBezTo>
                  <a:cubicBezTo>
                    <a:pt x="0" y="2726"/>
                    <a:pt x="0" y="2726"/>
                    <a:pt x="0" y="2726"/>
                  </a:cubicBezTo>
                  <a:cubicBezTo>
                    <a:pt x="399" y="2726"/>
                    <a:pt x="399" y="2726"/>
                    <a:pt x="399" y="2726"/>
                  </a:cubicBezTo>
                  <a:cubicBezTo>
                    <a:pt x="399" y="2593"/>
                    <a:pt x="399" y="2593"/>
                    <a:pt x="399" y="2593"/>
                  </a:cubicBezTo>
                  <a:cubicBezTo>
                    <a:pt x="377" y="2504"/>
                    <a:pt x="377" y="2504"/>
                    <a:pt x="377" y="2504"/>
                  </a:cubicBezTo>
                  <a:cubicBezTo>
                    <a:pt x="355" y="2437"/>
                    <a:pt x="355" y="2416"/>
                    <a:pt x="311" y="2349"/>
                  </a:cubicBezTo>
                  <a:cubicBezTo>
                    <a:pt x="244" y="2282"/>
                    <a:pt x="222" y="2216"/>
                    <a:pt x="244" y="2105"/>
                  </a:cubicBezTo>
                  <a:lnTo>
                    <a:pt x="244" y="2105"/>
                  </a:lnTo>
                  <a:lnTo>
                    <a:pt x="244" y="2105"/>
                  </a:lnTo>
                  <a:lnTo>
                    <a:pt x="244" y="2105"/>
                  </a:lnTo>
                  <a:cubicBezTo>
                    <a:pt x="244" y="1906"/>
                    <a:pt x="443" y="1773"/>
                    <a:pt x="665" y="1773"/>
                  </a:cubicBezTo>
                  <a:cubicBezTo>
                    <a:pt x="886" y="1773"/>
                    <a:pt x="1086" y="1928"/>
                    <a:pt x="1086" y="2128"/>
                  </a:cubicBezTo>
                  <a:lnTo>
                    <a:pt x="1086" y="2128"/>
                  </a:lnTo>
                  <a:cubicBezTo>
                    <a:pt x="1086" y="2216"/>
                    <a:pt x="1064" y="2282"/>
                    <a:pt x="997" y="2349"/>
                  </a:cubicBezTo>
                  <a:cubicBezTo>
                    <a:pt x="975" y="2416"/>
                    <a:pt x="953" y="2437"/>
                    <a:pt x="931" y="2481"/>
                  </a:cubicBezTo>
                  <a:cubicBezTo>
                    <a:pt x="908" y="2593"/>
                    <a:pt x="908" y="2593"/>
                    <a:pt x="908" y="2593"/>
                  </a:cubicBezTo>
                  <a:lnTo>
                    <a:pt x="908" y="2593"/>
                  </a:lnTo>
                  <a:cubicBezTo>
                    <a:pt x="908" y="2726"/>
                    <a:pt x="908" y="2726"/>
                    <a:pt x="908" y="2726"/>
                  </a:cubicBezTo>
                  <a:cubicBezTo>
                    <a:pt x="4499" y="2726"/>
                    <a:pt x="4499" y="2726"/>
                    <a:pt x="4499" y="2726"/>
                  </a:cubicBezTo>
                  <a:lnTo>
                    <a:pt x="4499" y="0"/>
                  </a:lnTo>
                </a:path>
              </a:pathLst>
            </a:custGeom>
            <a:solidFill>
              <a:srgbClr val="F8D35E"/>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24" name="Freeform 5"/>
            <p:cNvSpPr>
              <a:spLocks noChangeArrowheads="1"/>
            </p:cNvSpPr>
            <p:nvPr/>
          </p:nvSpPr>
          <p:spPr bwMode="auto">
            <a:xfrm>
              <a:off x="1136953" y="3781982"/>
              <a:ext cx="1117110" cy="683109"/>
            </a:xfrm>
            <a:custGeom>
              <a:avLst/>
              <a:gdLst>
                <a:gd name="T0" fmla="*/ 1751 w 4456"/>
                <a:gd name="T1" fmla="*/ 0 h 2727"/>
                <a:gd name="T2" fmla="*/ 1751 w 4456"/>
                <a:gd name="T3" fmla="*/ 0 h 2727"/>
                <a:gd name="T4" fmla="*/ 1751 w 4456"/>
                <a:gd name="T5" fmla="*/ 112 h 2727"/>
                <a:gd name="T6" fmla="*/ 1773 w 4456"/>
                <a:gd name="T7" fmla="*/ 200 h 2727"/>
                <a:gd name="T8" fmla="*/ 1840 w 4456"/>
                <a:gd name="T9" fmla="*/ 333 h 2727"/>
                <a:gd name="T10" fmla="*/ 1906 w 4456"/>
                <a:gd name="T11" fmla="*/ 577 h 2727"/>
                <a:gd name="T12" fmla="*/ 1906 w 4456"/>
                <a:gd name="T13" fmla="*/ 577 h 2727"/>
                <a:gd name="T14" fmla="*/ 1906 w 4456"/>
                <a:gd name="T15" fmla="*/ 599 h 2727"/>
                <a:gd name="T16" fmla="*/ 1906 w 4456"/>
                <a:gd name="T17" fmla="*/ 599 h 2727"/>
                <a:gd name="T18" fmla="*/ 1486 w 4456"/>
                <a:gd name="T19" fmla="*/ 931 h 2727"/>
                <a:gd name="T20" fmla="*/ 1064 w 4456"/>
                <a:gd name="T21" fmla="*/ 554 h 2727"/>
                <a:gd name="T22" fmla="*/ 1064 w 4456"/>
                <a:gd name="T23" fmla="*/ 554 h 2727"/>
                <a:gd name="T24" fmla="*/ 1131 w 4456"/>
                <a:gd name="T25" fmla="*/ 333 h 2727"/>
                <a:gd name="T26" fmla="*/ 1220 w 4456"/>
                <a:gd name="T27" fmla="*/ 200 h 2727"/>
                <a:gd name="T28" fmla="*/ 1242 w 4456"/>
                <a:gd name="T29" fmla="*/ 112 h 2727"/>
                <a:gd name="T30" fmla="*/ 1242 w 4456"/>
                <a:gd name="T31" fmla="*/ 112 h 2727"/>
                <a:gd name="T32" fmla="*/ 1242 w 4456"/>
                <a:gd name="T33" fmla="*/ 0 h 2727"/>
                <a:gd name="T34" fmla="*/ 0 w 4456"/>
                <a:gd name="T35" fmla="*/ 0 h 2727"/>
                <a:gd name="T36" fmla="*/ 1220 w 4456"/>
                <a:gd name="T37" fmla="*/ 1552 h 2727"/>
                <a:gd name="T38" fmla="*/ 1374 w 4456"/>
                <a:gd name="T39" fmla="*/ 2726 h 2727"/>
                <a:gd name="T40" fmla="*/ 4455 w 4456"/>
                <a:gd name="T41" fmla="*/ 2726 h 2727"/>
                <a:gd name="T42" fmla="*/ 4455 w 4456"/>
                <a:gd name="T43" fmla="*/ 0 h 2727"/>
                <a:gd name="T44" fmla="*/ 1751 w 4456"/>
                <a:gd name="T45"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6" h="2727">
                  <a:moveTo>
                    <a:pt x="1751" y="0"/>
                  </a:moveTo>
                  <a:lnTo>
                    <a:pt x="1751" y="0"/>
                  </a:lnTo>
                  <a:cubicBezTo>
                    <a:pt x="1751" y="112"/>
                    <a:pt x="1751" y="112"/>
                    <a:pt x="1751" y="112"/>
                  </a:cubicBezTo>
                  <a:cubicBezTo>
                    <a:pt x="1773" y="200"/>
                    <a:pt x="1773" y="200"/>
                    <a:pt x="1773" y="200"/>
                  </a:cubicBezTo>
                  <a:cubicBezTo>
                    <a:pt x="1795" y="244"/>
                    <a:pt x="1795" y="266"/>
                    <a:pt x="1840" y="333"/>
                  </a:cubicBezTo>
                  <a:cubicBezTo>
                    <a:pt x="1906" y="399"/>
                    <a:pt x="1929" y="488"/>
                    <a:pt x="1906" y="577"/>
                  </a:cubicBezTo>
                  <a:lnTo>
                    <a:pt x="1906" y="577"/>
                  </a:lnTo>
                  <a:cubicBezTo>
                    <a:pt x="1906" y="599"/>
                    <a:pt x="1906" y="599"/>
                    <a:pt x="1906" y="599"/>
                  </a:cubicBezTo>
                  <a:lnTo>
                    <a:pt x="1906" y="599"/>
                  </a:lnTo>
                  <a:cubicBezTo>
                    <a:pt x="1884" y="776"/>
                    <a:pt x="1707" y="931"/>
                    <a:pt x="1486" y="931"/>
                  </a:cubicBezTo>
                  <a:cubicBezTo>
                    <a:pt x="1264" y="931"/>
                    <a:pt x="1064" y="754"/>
                    <a:pt x="1064" y="554"/>
                  </a:cubicBezTo>
                  <a:lnTo>
                    <a:pt x="1064" y="554"/>
                  </a:lnTo>
                  <a:cubicBezTo>
                    <a:pt x="1064" y="466"/>
                    <a:pt x="1086" y="399"/>
                    <a:pt x="1131" y="333"/>
                  </a:cubicBezTo>
                  <a:cubicBezTo>
                    <a:pt x="1175" y="289"/>
                    <a:pt x="1197" y="244"/>
                    <a:pt x="1220" y="200"/>
                  </a:cubicBezTo>
                  <a:cubicBezTo>
                    <a:pt x="1242" y="112"/>
                    <a:pt x="1242" y="112"/>
                    <a:pt x="1242" y="112"/>
                  </a:cubicBezTo>
                  <a:lnTo>
                    <a:pt x="1242" y="112"/>
                  </a:lnTo>
                  <a:cubicBezTo>
                    <a:pt x="1242" y="0"/>
                    <a:pt x="1242" y="0"/>
                    <a:pt x="1242" y="0"/>
                  </a:cubicBezTo>
                  <a:cubicBezTo>
                    <a:pt x="0" y="0"/>
                    <a:pt x="0" y="0"/>
                    <a:pt x="0" y="0"/>
                  </a:cubicBezTo>
                  <a:cubicBezTo>
                    <a:pt x="311" y="532"/>
                    <a:pt x="710" y="1042"/>
                    <a:pt x="1220" y="1552"/>
                  </a:cubicBezTo>
                  <a:cubicBezTo>
                    <a:pt x="1397" y="1729"/>
                    <a:pt x="1419" y="2217"/>
                    <a:pt x="1374" y="2726"/>
                  </a:cubicBezTo>
                  <a:cubicBezTo>
                    <a:pt x="4455" y="2726"/>
                    <a:pt x="4455" y="2726"/>
                    <a:pt x="4455" y="2726"/>
                  </a:cubicBezTo>
                  <a:cubicBezTo>
                    <a:pt x="4455" y="0"/>
                    <a:pt x="4455" y="0"/>
                    <a:pt x="4455" y="0"/>
                  </a:cubicBezTo>
                  <a:lnTo>
                    <a:pt x="1751" y="0"/>
                  </a:lnTo>
                </a:path>
              </a:pathLst>
            </a:custGeom>
            <a:solidFill>
              <a:srgbClr val="F47264"/>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25" name="Freeform 6"/>
            <p:cNvSpPr>
              <a:spLocks noChangeArrowheads="1"/>
            </p:cNvSpPr>
            <p:nvPr/>
          </p:nvSpPr>
          <p:spPr bwMode="auto">
            <a:xfrm>
              <a:off x="1765812" y="1472476"/>
              <a:ext cx="1763684" cy="605609"/>
            </a:xfrm>
            <a:custGeom>
              <a:avLst/>
              <a:gdLst>
                <a:gd name="T0" fmla="*/ 4965 w 7027"/>
                <a:gd name="T1" fmla="*/ 909 h 2418"/>
                <a:gd name="T2" fmla="*/ 4965 w 7027"/>
                <a:gd name="T3" fmla="*/ 909 h 2418"/>
                <a:gd name="T4" fmla="*/ 0 w 7027"/>
                <a:gd name="T5" fmla="*/ 842 h 2418"/>
                <a:gd name="T6" fmla="*/ 0 w 7027"/>
                <a:gd name="T7" fmla="*/ 2417 h 2418"/>
                <a:gd name="T8" fmla="*/ 3790 w 7027"/>
                <a:gd name="T9" fmla="*/ 2417 h 2418"/>
                <a:gd name="T10" fmla="*/ 3790 w 7027"/>
                <a:gd name="T11" fmla="*/ 2151 h 2418"/>
                <a:gd name="T12" fmla="*/ 3768 w 7027"/>
                <a:gd name="T13" fmla="*/ 2062 h 2418"/>
                <a:gd name="T14" fmla="*/ 3679 w 7027"/>
                <a:gd name="T15" fmla="*/ 1929 h 2418"/>
                <a:gd name="T16" fmla="*/ 3613 w 7027"/>
                <a:gd name="T17" fmla="*/ 1686 h 2418"/>
                <a:gd name="T18" fmla="*/ 3613 w 7027"/>
                <a:gd name="T19" fmla="*/ 1663 h 2418"/>
                <a:gd name="T20" fmla="*/ 3613 w 7027"/>
                <a:gd name="T21" fmla="*/ 1663 h 2418"/>
                <a:gd name="T22" fmla="*/ 4034 w 7027"/>
                <a:gd name="T23" fmla="*/ 1330 h 2418"/>
                <a:gd name="T24" fmla="*/ 4454 w 7027"/>
                <a:gd name="T25" fmla="*/ 1686 h 2418"/>
                <a:gd name="T26" fmla="*/ 4454 w 7027"/>
                <a:gd name="T27" fmla="*/ 1686 h 2418"/>
                <a:gd name="T28" fmla="*/ 4388 w 7027"/>
                <a:gd name="T29" fmla="*/ 1929 h 2418"/>
                <a:gd name="T30" fmla="*/ 4322 w 7027"/>
                <a:gd name="T31" fmla="*/ 2040 h 2418"/>
                <a:gd name="T32" fmla="*/ 4300 w 7027"/>
                <a:gd name="T33" fmla="*/ 2151 h 2418"/>
                <a:gd name="T34" fmla="*/ 4277 w 7027"/>
                <a:gd name="T35" fmla="*/ 2151 h 2418"/>
                <a:gd name="T36" fmla="*/ 4277 w 7027"/>
                <a:gd name="T37" fmla="*/ 2417 h 2418"/>
                <a:gd name="T38" fmla="*/ 7026 w 7027"/>
                <a:gd name="T39" fmla="*/ 2417 h 2418"/>
                <a:gd name="T40" fmla="*/ 4965 w 7027"/>
                <a:gd name="T41" fmla="*/ 909 h 2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27" h="2418">
                  <a:moveTo>
                    <a:pt x="4965" y="909"/>
                  </a:moveTo>
                  <a:lnTo>
                    <a:pt x="4965" y="909"/>
                  </a:lnTo>
                  <a:cubicBezTo>
                    <a:pt x="2970" y="0"/>
                    <a:pt x="1286" y="200"/>
                    <a:pt x="0" y="842"/>
                  </a:cubicBezTo>
                  <a:cubicBezTo>
                    <a:pt x="0" y="2417"/>
                    <a:pt x="0" y="2417"/>
                    <a:pt x="0" y="2417"/>
                  </a:cubicBezTo>
                  <a:cubicBezTo>
                    <a:pt x="3790" y="2417"/>
                    <a:pt x="3790" y="2417"/>
                    <a:pt x="3790" y="2417"/>
                  </a:cubicBezTo>
                  <a:cubicBezTo>
                    <a:pt x="3790" y="2151"/>
                    <a:pt x="3790" y="2151"/>
                    <a:pt x="3790" y="2151"/>
                  </a:cubicBezTo>
                  <a:cubicBezTo>
                    <a:pt x="3768" y="2062"/>
                    <a:pt x="3768" y="2062"/>
                    <a:pt x="3768" y="2062"/>
                  </a:cubicBezTo>
                  <a:cubicBezTo>
                    <a:pt x="3745" y="1995"/>
                    <a:pt x="3723" y="1973"/>
                    <a:pt x="3679" y="1929"/>
                  </a:cubicBezTo>
                  <a:cubicBezTo>
                    <a:pt x="3635" y="1840"/>
                    <a:pt x="3613" y="1774"/>
                    <a:pt x="3613" y="1686"/>
                  </a:cubicBezTo>
                  <a:cubicBezTo>
                    <a:pt x="3613" y="1663"/>
                    <a:pt x="3613" y="1663"/>
                    <a:pt x="3613" y="1663"/>
                  </a:cubicBezTo>
                  <a:lnTo>
                    <a:pt x="3613" y="1663"/>
                  </a:lnTo>
                  <a:cubicBezTo>
                    <a:pt x="3635" y="1486"/>
                    <a:pt x="3812" y="1330"/>
                    <a:pt x="4034" y="1330"/>
                  </a:cubicBezTo>
                  <a:cubicBezTo>
                    <a:pt x="4277" y="1330"/>
                    <a:pt x="4454" y="1486"/>
                    <a:pt x="4454" y="1686"/>
                  </a:cubicBezTo>
                  <a:lnTo>
                    <a:pt x="4454" y="1686"/>
                  </a:lnTo>
                  <a:cubicBezTo>
                    <a:pt x="4454" y="1774"/>
                    <a:pt x="4432" y="1863"/>
                    <a:pt x="4388" y="1929"/>
                  </a:cubicBezTo>
                  <a:cubicBezTo>
                    <a:pt x="4343" y="1973"/>
                    <a:pt x="4322" y="1995"/>
                    <a:pt x="4322" y="2040"/>
                  </a:cubicBezTo>
                  <a:cubicBezTo>
                    <a:pt x="4300" y="2151"/>
                    <a:pt x="4300" y="2151"/>
                    <a:pt x="4300" y="2151"/>
                  </a:cubicBezTo>
                  <a:cubicBezTo>
                    <a:pt x="4277" y="2151"/>
                    <a:pt x="4277" y="2151"/>
                    <a:pt x="4277" y="2151"/>
                  </a:cubicBezTo>
                  <a:cubicBezTo>
                    <a:pt x="4277" y="2417"/>
                    <a:pt x="4277" y="2417"/>
                    <a:pt x="4277" y="2417"/>
                  </a:cubicBezTo>
                  <a:cubicBezTo>
                    <a:pt x="7026" y="2417"/>
                    <a:pt x="7026" y="2417"/>
                    <a:pt x="7026" y="2417"/>
                  </a:cubicBezTo>
                  <a:cubicBezTo>
                    <a:pt x="6560" y="1863"/>
                    <a:pt x="5896" y="1352"/>
                    <a:pt x="4965" y="909"/>
                  </a:cubicBezTo>
                </a:path>
              </a:pathLst>
            </a:custGeom>
            <a:solidFill>
              <a:srgbClr val="1B6AA3"/>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26" name="Freeform 7"/>
            <p:cNvSpPr>
              <a:spLocks noChangeArrowheads="1"/>
            </p:cNvSpPr>
            <p:nvPr/>
          </p:nvSpPr>
          <p:spPr bwMode="auto">
            <a:xfrm>
              <a:off x="1765812" y="2189906"/>
              <a:ext cx="1128182" cy="683109"/>
            </a:xfrm>
            <a:custGeom>
              <a:avLst/>
              <a:gdLst>
                <a:gd name="T0" fmla="*/ 0 w 4500"/>
                <a:gd name="T1" fmla="*/ 0 h 2727"/>
                <a:gd name="T2" fmla="*/ 0 w 4500"/>
                <a:gd name="T3" fmla="*/ 0 h 2727"/>
                <a:gd name="T4" fmla="*/ 0 w 4500"/>
                <a:gd name="T5" fmla="*/ 2726 h 2727"/>
                <a:gd name="T6" fmla="*/ 3479 w 4500"/>
                <a:gd name="T7" fmla="*/ 2726 h 2727"/>
                <a:gd name="T8" fmla="*/ 3479 w 4500"/>
                <a:gd name="T9" fmla="*/ 2460 h 2727"/>
                <a:gd name="T10" fmla="*/ 3457 w 4500"/>
                <a:gd name="T11" fmla="*/ 2371 h 2727"/>
                <a:gd name="T12" fmla="*/ 3391 w 4500"/>
                <a:gd name="T13" fmla="*/ 2238 h 2727"/>
                <a:gd name="T14" fmla="*/ 3324 w 4500"/>
                <a:gd name="T15" fmla="*/ 1972 h 2727"/>
                <a:gd name="T16" fmla="*/ 3324 w 4500"/>
                <a:gd name="T17" fmla="*/ 1972 h 2727"/>
                <a:gd name="T18" fmla="*/ 3324 w 4500"/>
                <a:gd name="T19" fmla="*/ 1972 h 2727"/>
                <a:gd name="T20" fmla="*/ 3324 w 4500"/>
                <a:gd name="T21" fmla="*/ 1972 h 2727"/>
                <a:gd name="T22" fmla="*/ 3745 w 4500"/>
                <a:gd name="T23" fmla="*/ 1640 h 2727"/>
                <a:gd name="T24" fmla="*/ 4166 w 4500"/>
                <a:gd name="T25" fmla="*/ 1994 h 2727"/>
                <a:gd name="T26" fmla="*/ 4166 w 4500"/>
                <a:gd name="T27" fmla="*/ 1994 h 2727"/>
                <a:gd name="T28" fmla="*/ 4100 w 4500"/>
                <a:gd name="T29" fmla="*/ 2238 h 2727"/>
                <a:gd name="T30" fmla="*/ 4011 w 4500"/>
                <a:gd name="T31" fmla="*/ 2349 h 2727"/>
                <a:gd name="T32" fmla="*/ 3989 w 4500"/>
                <a:gd name="T33" fmla="*/ 2460 h 2727"/>
                <a:gd name="T34" fmla="*/ 3989 w 4500"/>
                <a:gd name="T35" fmla="*/ 2460 h 2727"/>
                <a:gd name="T36" fmla="*/ 3989 w 4500"/>
                <a:gd name="T37" fmla="*/ 2726 h 2727"/>
                <a:gd name="T38" fmla="*/ 4499 w 4500"/>
                <a:gd name="T39" fmla="*/ 2726 h 2727"/>
                <a:gd name="T40" fmla="*/ 4499 w 4500"/>
                <a:gd name="T41" fmla="*/ 0 h 2727"/>
                <a:gd name="T42" fmla="*/ 0 w 4500"/>
                <a:gd name="T43"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00" h="2727">
                  <a:moveTo>
                    <a:pt x="0" y="0"/>
                  </a:moveTo>
                  <a:lnTo>
                    <a:pt x="0" y="0"/>
                  </a:lnTo>
                  <a:cubicBezTo>
                    <a:pt x="0" y="2726"/>
                    <a:pt x="0" y="2726"/>
                    <a:pt x="0" y="2726"/>
                  </a:cubicBezTo>
                  <a:cubicBezTo>
                    <a:pt x="3479" y="2726"/>
                    <a:pt x="3479" y="2726"/>
                    <a:pt x="3479" y="2726"/>
                  </a:cubicBezTo>
                  <a:cubicBezTo>
                    <a:pt x="3479" y="2460"/>
                    <a:pt x="3479" y="2460"/>
                    <a:pt x="3479" y="2460"/>
                  </a:cubicBezTo>
                  <a:cubicBezTo>
                    <a:pt x="3457" y="2371"/>
                    <a:pt x="3457" y="2371"/>
                    <a:pt x="3457" y="2371"/>
                  </a:cubicBezTo>
                  <a:cubicBezTo>
                    <a:pt x="3435" y="2305"/>
                    <a:pt x="3435" y="2282"/>
                    <a:pt x="3391" y="2238"/>
                  </a:cubicBezTo>
                  <a:cubicBezTo>
                    <a:pt x="3324" y="2149"/>
                    <a:pt x="3302" y="2083"/>
                    <a:pt x="3324" y="1972"/>
                  </a:cubicBezTo>
                  <a:lnTo>
                    <a:pt x="3324" y="1972"/>
                  </a:lnTo>
                  <a:lnTo>
                    <a:pt x="3324" y="1972"/>
                  </a:lnTo>
                  <a:lnTo>
                    <a:pt x="3324" y="1972"/>
                  </a:lnTo>
                  <a:cubicBezTo>
                    <a:pt x="3347" y="1795"/>
                    <a:pt x="3524" y="1640"/>
                    <a:pt x="3745" y="1640"/>
                  </a:cubicBezTo>
                  <a:cubicBezTo>
                    <a:pt x="3967" y="1640"/>
                    <a:pt x="4166" y="1795"/>
                    <a:pt x="4166" y="1994"/>
                  </a:cubicBezTo>
                  <a:lnTo>
                    <a:pt x="4166" y="1994"/>
                  </a:lnTo>
                  <a:cubicBezTo>
                    <a:pt x="4166" y="2083"/>
                    <a:pt x="4144" y="2171"/>
                    <a:pt x="4100" y="2238"/>
                  </a:cubicBezTo>
                  <a:cubicBezTo>
                    <a:pt x="4056" y="2282"/>
                    <a:pt x="4034" y="2305"/>
                    <a:pt x="4011" y="2349"/>
                  </a:cubicBezTo>
                  <a:cubicBezTo>
                    <a:pt x="3989" y="2460"/>
                    <a:pt x="3989" y="2460"/>
                    <a:pt x="3989" y="2460"/>
                  </a:cubicBezTo>
                  <a:lnTo>
                    <a:pt x="3989" y="2460"/>
                  </a:lnTo>
                  <a:cubicBezTo>
                    <a:pt x="3989" y="2726"/>
                    <a:pt x="3989" y="2726"/>
                    <a:pt x="3989" y="2726"/>
                  </a:cubicBezTo>
                  <a:cubicBezTo>
                    <a:pt x="4499" y="2726"/>
                    <a:pt x="4499" y="2726"/>
                    <a:pt x="4499" y="2726"/>
                  </a:cubicBezTo>
                  <a:cubicBezTo>
                    <a:pt x="4499" y="0"/>
                    <a:pt x="4499" y="0"/>
                    <a:pt x="4499" y="0"/>
                  </a:cubicBezTo>
                  <a:lnTo>
                    <a:pt x="0" y="0"/>
                  </a:lnTo>
                </a:path>
              </a:pathLst>
            </a:custGeom>
            <a:solidFill>
              <a:srgbClr val="84CBC5"/>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27" name="Freeform 8"/>
            <p:cNvSpPr>
              <a:spLocks noChangeArrowheads="1"/>
            </p:cNvSpPr>
            <p:nvPr/>
          </p:nvSpPr>
          <p:spPr bwMode="auto">
            <a:xfrm>
              <a:off x="2372528" y="3781982"/>
              <a:ext cx="1651862" cy="683109"/>
            </a:xfrm>
            <a:custGeom>
              <a:avLst/>
              <a:gdLst>
                <a:gd name="T0" fmla="*/ 6582 w 6583"/>
                <a:gd name="T1" fmla="*/ 0 h 2727"/>
                <a:gd name="T2" fmla="*/ 6582 w 6583"/>
                <a:gd name="T3" fmla="*/ 0 h 2727"/>
                <a:gd name="T4" fmla="*/ 0 w 6583"/>
                <a:gd name="T5" fmla="*/ 0 h 2727"/>
                <a:gd name="T6" fmla="*/ 0 w 6583"/>
                <a:gd name="T7" fmla="*/ 2726 h 2727"/>
                <a:gd name="T8" fmla="*/ 4832 w 6583"/>
                <a:gd name="T9" fmla="*/ 2726 h 2727"/>
                <a:gd name="T10" fmla="*/ 4832 w 6583"/>
                <a:gd name="T11" fmla="*/ 2726 h 2727"/>
                <a:gd name="T12" fmla="*/ 5098 w 6583"/>
                <a:gd name="T13" fmla="*/ 2726 h 2727"/>
                <a:gd name="T14" fmla="*/ 5098 w 6583"/>
                <a:gd name="T15" fmla="*/ 2305 h 2727"/>
                <a:gd name="T16" fmla="*/ 5452 w 6583"/>
                <a:gd name="T17" fmla="*/ 1995 h 2727"/>
                <a:gd name="T18" fmla="*/ 5342 w 6583"/>
                <a:gd name="T19" fmla="*/ 1662 h 2727"/>
                <a:gd name="T20" fmla="*/ 5541 w 6583"/>
                <a:gd name="T21" fmla="*/ 1264 h 2727"/>
                <a:gd name="T22" fmla="*/ 5407 w 6583"/>
                <a:gd name="T23" fmla="*/ 864 h 2727"/>
                <a:gd name="T24" fmla="*/ 5519 w 6583"/>
                <a:gd name="T25" fmla="*/ 532 h 2727"/>
                <a:gd name="T26" fmla="*/ 5585 w 6583"/>
                <a:gd name="T27" fmla="*/ 399 h 2727"/>
                <a:gd name="T28" fmla="*/ 6582 w 6583"/>
                <a:gd name="T29"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83" h="2727">
                  <a:moveTo>
                    <a:pt x="6582" y="0"/>
                  </a:moveTo>
                  <a:lnTo>
                    <a:pt x="6582" y="0"/>
                  </a:lnTo>
                  <a:cubicBezTo>
                    <a:pt x="0" y="0"/>
                    <a:pt x="0" y="0"/>
                    <a:pt x="0" y="0"/>
                  </a:cubicBezTo>
                  <a:cubicBezTo>
                    <a:pt x="0" y="2726"/>
                    <a:pt x="0" y="2726"/>
                    <a:pt x="0" y="2726"/>
                  </a:cubicBezTo>
                  <a:cubicBezTo>
                    <a:pt x="4832" y="2726"/>
                    <a:pt x="4832" y="2726"/>
                    <a:pt x="4832" y="2726"/>
                  </a:cubicBezTo>
                  <a:lnTo>
                    <a:pt x="4832" y="2726"/>
                  </a:lnTo>
                  <a:cubicBezTo>
                    <a:pt x="5098" y="2726"/>
                    <a:pt x="5098" y="2726"/>
                    <a:pt x="5098" y="2726"/>
                  </a:cubicBezTo>
                  <a:cubicBezTo>
                    <a:pt x="5098" y="2305"/>
                    <a:pt x="5098" y="2305"/>
                    <a:pt x="5098" y="2305"/>
                  </a:cubicBezTo>
                  <a:cubicBezTo>
                    <a:pt x="5098" y="2305"/>
                    <a:pt x="5385" y="2106"/>
                    <a:pt x="5452" y="1995"/>
                  </a:cubicBezTo>
                  <a:cubicBezTo>
                    <a:pt x="5541" y="1751"/>
                    <a:pt x="5342" y="1662"/>
                    <a:pt x="5342" y="1662"/>
                  </a:cubicBezTo>
                  <a:cubicBezTo>
                    <a:pt x="5342" y="1662"/>
                    <a:pt x="5651" y="1463"/>
                    <a:pt x="5541" y="1264"/>
                  </a:cubicBezTo>
                  <a:cubicBezTo>
                    <a:pt x="5496" y="1175"/>
                    <a:pt x="5407" y="864"/>
                    <a:pt x="5407" y="864"/>
                  </a:cubicBezTo>
                  <a:cubicBezTo>
                    <a:pt x="5519" y="532"/>
                    <a:pt x="5519" y="532"/>
                    <a:pt x="5519" y="532"/>
                  </a:cubicBezTo>
                  <a:cubicBezTo>
                    <a:pt x="5585" y="399"/>
                    <a:pt x="5585" y="399"/>
                    <a:pt x="5585" y="399"/>
                  </a:cubicBezTo>
                  <a:lnTo>
                    <a:pt x="6582" y="0"/>
                  </a:lnTo>
                </a:path>
              </a:pathLst>
            </a:custGeom>
            <a:solidFill>
              <a:srgbClr val="F47264"/>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28" name="Freeform 9"/>
            <p:cNvSpPr>
              <a:spLocks noChangeArrowheads="1"/>
            </p:cNvSpPr>
            <p:nvPr/>
          </p:nvSpPr>
          <p:spPr bwMode="auto">
            <a:xfrm>
              <a:off x="925488" y="2985944"/>
              <a:ext cx="722966" cy="683109"/>
            </a:xfrm>
            <a:custGeom>
              <a:avLst/>
              <a:gdLst>
                <a:gd name="T0" fmla="*/ 2881 w 2882"/>
                <a:gd name="T1" fmla="*/ 0 h 2727"/>
                <a:gd name="T2" fmla="*/ 2881 w 2882"/>
                <a:gd name="T3" fmla="*/ 0 h 2727"/>
                <a:gd name="T4" fmla="*/ 22 w 2882"/>
                <a:gd name="T5" fmla="*/ 0 h 2727"/>
                <a:gd name="T6" fmla="*/ 598 w 2882"/>
                <a:gd name="T7" fmla="*/ 2726 h 2727"/>
                <a:gd name="T8" fmla="*/ 2881 w 2882"/>
                <a:gd name="T9" fmla="*/ 2726 h 2727"/>
                <a:gd name="T10" fmla="*/ 2881 w 2882"/>
                <a:gd name="T11" fmla="*/ 0 h 2727"/>
              </a:gdLst>
              <a:ahLst/>
              <a:cxnLst>
                <a:cxn ang="0">
                  <a:pos x="T0" y="T1"/>
                </a:cxn>
                <a:cxn ang="0">
                  <a:pos x="T2" y="T3"/>
                </a:cxn>
                <a:cxn ang="0">
                  <a:pos x="T4" y="T5"/>
                </a:cxn>
                <a:cxn ang="0">
                  <a:pos x="T6" y="T7"/>
                </a:cxn>
                <a:cxn ang="0">
                  <a:pos x="T8" y="T9"/>
                </a:cxn>
                <a:cxn ang="0">
                  <a:pos x="T10" y="T11"/>
                </a:cxn>
              </a:cxnLst>
              <a:rect l="0" t="0" r="r" b="b"/>
              <a:pathLst>
                <a:path w="2882" h="2727">
                  <a:moveTo>
                    <a:pt x="2881" y="0"/>
                  </a:moveTo>
                  <a:lnTo>
                    <a:pt x="2881" y="0"/>
                  </a:lnTo>
                  <a:cubicBezTo>
                    <a:pt x="22" y="0"/>
                    <a:pt x="22" y="0"/>
                    <a:pt x="22" y="0"/>
                  </a:cubicBezTo>
                  <a:cubicBezTo>
                    <a:pt x="0" y="864"/>
                    <a:pt x="133" y="1773"/>
                    <a:pt x="598" y="2726"/>
                  </a:cubicBezTo>
                  <a:cubicBezTo>
                    <a:pt x="2881" y="2726"/>
                    <a:pt x="2881" y="2726"/>
                    <a:pt x="2881" y="2726"/>
                  </a:cubicBezTo>
                  <a:lnTo>
                    <a:pt x="2881" y="0"/>
                  </a:lnTo>
                </a:path>
              </a:pathLst>
            </a:custGeom>
            <a:solidFill>
              <a:srgbClr val="F8D35E"/>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29" name="Freeform 11"/>
            <p:cNvSpPr>
              <a:spLocks noChangeArrowheads="1"/>
            </p:cNvSpPr>
            <p:nvPr/>
          </p:nvSpPr>
          <p:spPr bwMode="auto">
            <a:xfrm>
              <a:off x="1280882" y="1750370"/>
              <a:ext cx="366465" cy="327715"/>
            </a:xfrm>
            <a:custGeom>
              <a:avLst/>
              <a:gdLst>
                <a:gd name="T0" fmla="*/ 1462 w 1463"/>
                <a:gd name="T1" fmla="*/ 1309 h 1310"/>
                <a:gd name="T2" fmla="*/ 1462 w 1463"/>
                <a:gd name="T3" fmla="*/ 1309 h 1310"/>
                <a:gd name="T4" fmla="*/ 1462 w 1463"/>
                <a:gd name="T5" fmla="*/ 0 h 1310"/>
                <a:gd name="T6" fmla="*/ 0 w 1463"/>
                <a:gd name="T7" fmla="*/ 1309 h 1310"/>
                <a:gd name="T8" fmla="*/ 1462 w 1463"/>
                <a:gd name="T9" fmla="*/ 1309 h 1310"/>
              </a:gdLst>
              <a:ahLst/>
              <a:cxnLst>
                <a:cxn ang="0">
                  <a:pos x="T0" y="T1"/>
                </a:cxn>
                <a:cxn ang="0">
                  <a:pos x="T2" y="T3"/>
                </a:cxn>
                <a:cxn ang="0">
                  <a:pos x="T4" y="T5"/>
                </a:cxn>
                <a:cxn ang="0">
                  <a:pos x="T6" y="T7"/>
                </a:cxn>
                <a:cxn ang="0">
                  <a:pos x="T8" y="T9"/>
                </a:cxn>
              </a:cxnLst>
              <a:rect l="0" t="0" r="r" b="b"/>
              <a:pathLst>
                <a:path w="1463" h="1310">
                  <a:moveTo>
                    <a:pt x="1462" y="1309"/>
                  </a:moveTo>
                  <a:lnTo>
                    <a:pt x="1462" y="1309"/>
                  </a:lnTo>
                  <a:cubicBezTo>
                    <a:pt x="1462" y="0"/>
                    <a:pt x="1462" y="0"/>
                    <a:pt x="1462" y="0"/>
                  </a:cubicBezTo>
                  <a:cubicBezTo>
                    <a:pt x="886" y="378"/>
                    <a:pt x="377" y="821"/>
                    <a:pt x="0" y="1309"/>
                  </a:cubicBezTo>
                  <a:lnTo>
                    <a:pt x="1462" y="1309"/>
                  </a:lnTo>
                </a:path>
              </a:pathLst>
            </a:custGeom>
            <a:solidFill>
              <a:srgbClr val="1B6AA3"/>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30" name="Freeform 13"/>
            <p:cNvSpPr>
              <a:spLocks noChangeArrowheads="1"/>
            </p:cNvSpPr>
            <p:nvPr/>
          </p:nvSpPr>
          <p:spPr bwMode="auto">
            <a:xfrm>
              <a:off x="942095" y="5122735"/>
              <a:ext cx="2336078" cy="822609"/>
            </a:xfrm>
            <a:custGeom>
              <a:avLst/>
              <a:gdLst>
                <a:gd name="T0" fmla="*/ 0 w 9309"/>
                <a:gd name="T1" fmla="*/ 3279 h 3280"/>
                <a:gd name="T2" fmla="*/ 1219 w 9309"/>
                <a:gd name="T3" fmla="*/ 0 h 3280"/>
                <a:gd name="T4" fmla="*/ 7779 w 9309"/>
                <a:gd name="T5" fmla="*/ 1396 h 3280"/>
                <a:gd name="T6" fmla="*/ 7779 w 9309"/>
                <a:gd name="T7" fmla="*/ 1174 h 3280"/>
                <a:gd name="T8" fmla="*/ 9308 w 9309"/>
                <a:gd name="T9" fmla="*/ 3279 h 3280"/>
                <a:gd name="T10" fmla="*/ 0 w 9309"/>
                <a:gd name="T11" fmla="*/ 3279 h 3280"/>
              </a:gdLst>
              <a:ahLst/>
              <a:cxnLst>
                <a:cxn ang="0">
                  <a:pos x="T0" y="T1"/>
                </a:cxn>
                <a:cxn ang="0">
                  <a:pos x="T2" y="T3"/>
                </a:cxn>
                <a:cxn ang="0">
                  <a:pos x="T4" y="T5"/>
                </a:cxn>
                <a:cxn ang="0">
                  <a:pos x="T6" y="T7"/>
                </a:cxn>
                <a:cxn ang="0">
                  <a:pos x="T8" y="T9"/>
                </a:cxn>
                <a:cxn ang="0">
                  <a:pos x="T10" y="T11"/>
                </a:cxn>
              </a:cxnLst>
              <a:rect l="0" t="0" r="r" b="b"/>
              <a:pathLst>
                <a:path w="9309" h="3280">
                  <a:moveTo>
                    <a:pt x="0" y="3279"/>
                  </a:moveTo>
                  <a:lnTo>
                    <a:pt x="1219" y="0"/>
                  </a:lnTo>
                  <a:lnTo>
                    <a:pt x="7779" y="1396"/>
                  </a:lnTo>
                  <a:lnTo>
                    <a:pt x="7779" y="1174"/>
                  </a:lnTo>
                  <a:lnTo>
                    <a:pt x="9308" y="3279"/>
                  </a:lnTo>
                  <a:lnTo>
                    <a:pt x="0" y="3279"/>
                  </a:lnTo>
                </a:path>
              </a:pathLst>
            </a:custGeom>
            <a:solidFill>
              <a:sysClr val="window" lastClr="FFFFFF">
                <a:lumMod val="50000"/>
              </a:sysClr>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31" name="Freeform 14"/>
            <p:cNvSpPr>
              <a:spLocks noChangeArrowheads="1"/>
            </p:cNvSpPr>
            <p:nvPr/>
          </p:nvSpPr>
          <p:spPr bwMode="auto">
            <a:xfrm>
              <a:off x="1247668" y="4710877"/>
              <a:ext cx="1646326" cy="761716"/>
            </a:xfrm>
            <a:custGeom>
              <a:avLst/>
              <a:gdLst>
                <a:gd name="T0" fmla="*/ 6560 w 6561"/>
                <a:gd name="T1" fmla="*/ 3037 h 3038"/>
                <a:gd name="T2" fmla="*/ 0 w 6561"/>
                <a:gd name="T3" fmla="*/ 1641 h 3038"/>
                <a:gd name="T4" fmla="*/ 554 w 6561"/>
                <a:gd name="T5" fmla="*/ 0 h 3038"/>
                <a:gd name="T6" fmla="*/ 6560 w 6561"/>
                <a:gd name="T7" fmla="*/ 1419 h 3038"/>
                <a:gd name="T8" fmla="*/ 6560 w 6561"/>
                <a:gd name="T9" fmla="*/ 3037 h 3038"/>
              </a:gdLst>
              <a:ahLst/>
              <a:cxnLst>
                <a:cxn ang="0">
                  <a:pos x="T0" y="T1"/>
                </a:cxn>
                <a:cxn ang="0">
                  <a:pos x="T2" y="T3"/>
                </a:cxn>
                <a:cxn ang="0">
                  <a:pos x="T4" y="T5"/>
                </a:cxn>
                <a:cxn ang="0">
                  <a:pos x="T6" y="T7"/>
                </a:cxn>
                <a:cxn ang="0">
                  <a:pos x="T8" y="T9"/>
                </a:cxn>
              </a:cxnLst>
              <a:rect l="0" t="0" r="r" b="b"/>
              <a:pathLst>
                <a:path w="6561" h="3038">
                  <a:moveTo>
                    <a:pt x="6560" y="3037"/>
                  </a:moveTo>
                  <a:lnTo>
                    <a:pt x="0" y="1641"/>
                  </a:lnTo>
                  <a:lnTo>
                    <a:pt x="554" y="0"/>
                  </a:lnTo>
                  <a:lnTo>
                    <a:pt x="6560" y="1419"/>
                  </a:lnTo>
                  <a:lnTo>
                    <a:pt x="6560" y="3037"/>
                  </a:lnTo>
                </a:path>
              </a:pathLst>
            </a:custGeom>
            <a:solidFill>
              <a:sysClr val="window" lastClr="FFFFFF">
                <a:lumMod val="85000"/>
              </a:sysClr>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32" name="Freeform 15"/>
            <p:cNvSpPr>
              <a:spLocks noChangeArrowheads="1"/>
            </p:cNvSpPr>
            <p:nvPr/>
          </p:nvSpPr>
          <p:spPr bwMode="auto">
            <a:xfrm>
              <a:off x="3012458" y="2985944"/>
              <a:ext cx="984253" cy="683109"/>
            </a:xfrm>
            <a:custGeom>
              <a:avLst/>
              <a:gdLst>
                <a:gd name="T0" fmla="*/ 1927 w 3923"/>
                <a:gd name="T1" fmla="*/ 2459 h 2727"/>
                <a:gd name="T2" fmla="*/ 1927 w 3923"/>
                <a:gd name="T3" fmla="*/ 2459 h 2727"/>
                <a:gd name="T4" fmla="*/ 1839 w 3923"/>
                <a:gd name="T5" fmla="*/ 2305 h 2727"/>
                <a:gd name="T6" fmla="*/ 1772 w 3923"/>
                <a:gd name="T7" fmla="*/ 2061 h 2727"/>
                <a:gd name="T8" fmla="*/ 1772 w 3923"/>
                <a:gd name="T9" fmla="*/ 2061 h 2727"/>
                <a:gd name="T10" fmla="*/ 1772 w 3923"/>
                <a:gd name="T11" fmla="*/ 2039 h 2727"/>
                <a:gd name="T12" fmla="*/ 1772 w 3923"/>
                <a:gd name="T13" fmla="*/ 2039 h 2727"/>
                <a:gd name="T14" fmla="*/ 2194 w 3923"/>
                <a:gd name="T15" fmla="*/ 1707 h 2727"/>
                <a:gd name="T16" fmla="*/ 2615 w 3923"/>
                <a:gd name="T17" fmla="*/ 2083 h 2727"/>
                <a:gd name="T18" fmla="*/ 2615 w 3923"/>
                <a:gd name="T19" fmla="*/ 2083 h 2727"/>
                <a:gd name="T20" fmla="*/ 2549 w 3923"/>
                <a:gd name="T21" fmla="*/ 2305 h 2727"/>
                <a:gd name="T22" fmla="*/ 2482 w 3923"/>
                <a:gd name="T23" fmla="*/ 2437 h 2727"/>
                <a:gd name="T24" fmla="*/ 2460 w 3923"/>
                <a:gd name="T25" fmla="*/ 2526 h 2727"/>
                <a:gd name="T26" fmla="*/ 2438 w 3923"/>
                <a:gd name="T27" fmla="*/ 2526 h 2727"/>
                <a:gd name="T28" fmla="*/ 2438 w 3923"/>
                <a:gd name="T29" fmla="*/ 2726 h 2727"/>
                <a:gd name="T30" fmla="*/ 3922 w 3923"/>
                <a:gd name="T31" fmla="*/ 2726 h 2727"/>
                <a:gd name="T32" fmla="*/ 2925 w 3923"/>
                <a:gd name="T33" fmla="*/ 443 h 2727"/>
                <a:gd name="T34" fmla="*/ 3014 w 3923"/>
                <a:gd name="T35" fmla="*/ 0 h 2727"/>
                <a:gd name="T36" fmla="*/ 0 w 3923"/>
                <a:gd name="T37" fmla="*/ 0 h 2727"/>
                <a:gd name="T38" fmla="*/ 0 w 3923"/>
                <a:gd name="T39" fmla="*/ 466 h 2727"/>
                <a:gd name="T40" fmla="*/ 177 w 3923"/>
                <a:gd name="T41" fmla="*/ 466 h 2727"/>
                <a:gd name="T42" fmla="*/ 266 w 3923"/>
                <a:gd name="T43" fmla="*/ 443 h 2727"/>
                <a:gd name="T44" fmla="*/ 399 w 3923"/>
                <a:gd name="T45" fmla="*/ 354 h 2727"/>
                <a:gd name="T46" fmla="*/ 642 w 3923"/>
                <a:gd name="T47" fmla="*/ 288 h 2727"/>
                <a:gd name="T48" fmla="*/ 665 w 3923"/>
                <a:gd name="T49" fmla="*/ 288 h 2727"/>
                <a:gd name="T50" fmla="*/ 665 w 3923"/>
                <a:gd name="T51" fmla="*/ 288 h 2727"/>
                <a:gd name="T52" fmla="*/ 665 w 3923"/>
                <a:gd name="T53" fmla="*/ 288 h 2727"/>
                <a:gd name="T54" fmla="*/ 996 w 3923"/>
                <a:gd name="T55" fmla="*/ 710 h 2727"/>
                <a:gd name="T56" fmla="*/ 620 w 3923"/>
                <a:gd name="T57" fmla="*/ 1130 h 2727"/>
                <a:gd name="T58" fmla="*/ 620 w 3923"/>
                <a:gd name="T59" fmla="*/ 1130 h 2727"/>
                <a:gd name="T60" fmla="*/ 399 w 3923"/>
                <a:gd name="T61" fmla="*/ 1064 h 2727"/>
                <a:gd name="T62" fmla="*/ 266 w 3923"/>
                <a:gd name="T63" fmla="*/ 998 h 2727"/>
                <a:gd name="T64" fmla="*/ 177 w 3923"/>
                <a:gd name="T65" fmla="*/ 976 h 2727"/>
                <a:gd name="T66" fmla="*/ 177 w 3923"/>
                <a:gd name="T67" fmla="*/ 953 h 2727"/>
                <a:gd name="T68" fmla="*/ 0 w 3923"/>
                <a:gd name="T69" fmla="*/ 953 h 2727"/>
                <a:gd name="T70" fmla="*/ 0 w 3923"/>
                <a:gd name="T71" fmla="*/ 2726 h 2727"/>
                <a:gd name="T72" fmla="*/ 1949 w 3923"/>
                <a:gd name="T73" fmla="*/ 2726 h 2727"/>
                <a:gd name="T74" fmla="*/ 1949 w 3923"/>
                <a:gd name="T75" fmla="*/ 2526 h 2727"/>
                <a:gd name="T76" fmla="*/ 1927 w 3923"/>
                <a:gd name="T77" fmla="*/ 2459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23" h="2727">
                  <a:moveTo>
                    <a:pt x="1927" y="2459"/>
                  </a:moveTo>
                  <a:lnTo>
                    <a:pt x="1927" y="2459"/>
                  </a:lnTo>
                  <a:cubicBezTo>
                    <a:pt x="1905" y="2394"/>
                    <a:pt x="1883" y="2371"/>
                    <a:pt x="1839" y="2305"/>
                  </a:cubicBezTo>
                  <a:cubicBezTo>
                    <a:pt x="1794" y="2238"/>
                    <a:pt x="1772" y="2150"/>
                    <a:pt x="1772" y="2061"/>
                  </a:cubicBezTo>
                  <a:lnTo>
                    <a:pt x="1772" y="2061"/>
                  </a:lnTo>
                  <a:cubicBezTo>
                    <a:pt x="1772" y="2039"/>
                    <a:pt x="1772" y="2039"/>
                    <a:pt x="1772" y="2039"/>
                  </a:cubicBezTo>
                  <a:lnTo>
                    <a:pt x="1772" y="2039"/>
                  </a:lnTo>
                  <a:cubicBezTo>
                    <a:pt x="1794" y="1862"/>
                    <a:pt x="1972" y="1707"/>
                    <a:pt x="2194" y="1707"/>
                  </a:cubicBezTo>
                  <a:cubicBezTo>
                    <a:pt x="2438" y="1707"/>
                    <a:pt x="2615" y="1884"/>
                    <a:pt x="2615" y="2083"/>
                  </a:cubicBezTo>
                  <a:lnTo>
                    <a:pt x="2615" y="2083"/>
                  </a:lnTo>
                  <a:cubicBezTo>
                    <a:pt x="2615" y="2172"/>
                    <a:pt x="2592" y="2238"/>
                    <a:pt x="2549" y="2305"/>
                  </a:cubicBezTo>
                  <a:cubicBezTo>
                    <a:pt x="2504" y="2349"/>
                    <a:pt x="2482" y="2394"/>
                    <a:pt x="2482" y="2437"/>
                  </a:cubicBezTo>
                  <a:cubicBezTo>
                    <a:pt x="2460" y="2526"/>
                    <a:pt x="2460" y="2526"/>
                    <a:pt x="2460" y="2526"/>
                  </a:cubicBezTo>
                  <a:cubicBezTo>
                    <a:pt x="2438" y="2526"/>
                    <a:pt x="2438" y="2526"/>
                    <a:pt x="2438" y="2526"/>
                  </a:cubicBezTo>
                  <a:cubicBezTo>
                    <a:pt x="2438" y="2726"/>
                    <a:pt x="2438" y="2726"/>
                    <a:pt x="2438" y="2726"/>
                  </a:cubicBezTo>
                  <a:cubicBezTo>
                    <a:pt x="3922" y="2726"/>
                    <a:pt x="3922" y="2726"/>
                    <a:pt x="3922" y="2726"/>
                  </a:cubicBezTo>
                  <a:cubicBezTo>
                    <a:pt x="3922" y="2726"/>
                    <a:pt x="2947" y="1064"/>
                    <a:pt x="2925" y="443"/>
                  </a:cubicBezTo>
                  <a:cubicBezTo>
                    <a:pt x="2925" y="332"/>
                    <a:pt x="2970" y="288"/>
                    <a:pt x="3014" y="0"/>
                  </a:cubicBezTo>
                  <a:cubicBezTo>
                    <a:pt x="0" y="0"/>
                    <a:pt x="0" y="0"/>
                    <a:pt x="0" y="0"/>
                  </a:cubicBezTo>
                  <a:cubicBezTo>
                    <a:pt x="0" y="466"/>
                    <a:pt x="0" y="466"/>
                    <a:pt x="0" y="466"/>
                  </a:cubicBezTo>
                  <a:cubicBezTo>
                    <a:pt x="177" y="466"/>
                    <a:pt x="177" y="466"/>
                    <a:pt x="177" y="466"/>
                  </a:cubicBezTo>
                  <a:cubicBezTo>
                    <a:pt x="266" y="443"/>
                    <a:pt x="266" y="443"/>
                    <a:pt x="266" y="443"/>
                  </a:cubicBezTo>
                  <a:cubicBezTo>
                    <a:pt x="310" y="421"/>
                    <a:pt x="332" y="399"/>
                    <a:pt x="399" y="354"/>
                  </a:cubicBezTo>
                  <a:cubicBezTo>
                    <a:pt x="465" y="311"/>
                    <a:pt x="553" y="288"/>
                    <a:pt x="642" y="288"/>
                  </a:cubicBezTo>
                  <a:cubicBezTo>
                    <a:pt x="665" y="288"/>
                    <a:pt x="665" y="288"/>
                    <a:pt x="665" y="288"/>
                  </a:cubicBezTo>
                  <a:lnTo>
                    <a:pt x="665" y="288"/>
                  </a:lnTo>
                  <a:lnTo>
                    <a:pt x="665" y="288"/>
                  </a:lnTo>
                  <a:cubicBezTo>
                    <a:pt x="842" y="311"/>
                    <a:pt x="996" y="488"/>
                    <a:pt x="996" y="710"/>
                  </a:cubicBezTo>
                  <a:cubicBezTo>
                    <a:pt x="996" y="953"/>
                    <a:pt x="819" y="1130"/>
                    <a:pt x="620" y="1130"/>
                  </a:cubicBezTo>
                  <a:lnTo>
                    <a:pt x="620" y="1130"/>
                  </a:lnTo>
                  <a:cubicBezTo>
                    <a:pt x="553" y="1130"/>
                    <a:pt x="465" y="1108"/>
                    <a:pt x="399" y="1064"/>
                  </a:cubicBezTo>
                  <a:cubicBezTo>
                    <a:pt x="354" y="1020"/>
                    <a:pt x="332" y="998"/>
                    <a:pt x="266" y="998"/>
                  </a:cubicBezTo>
                  <a:cubicBezTo>
                    <a:pt x="177" y="976"/>
                    <a:pt x="177" y="976"/>
                    <a:pt x="177" y="976"/>
                  </a:cubicBezTo>
                  <a:cubicBezTo>
                    <a:pt x="177" y="953"/>
                    <a:pt x="177" y="953"/>
                    <a:pt x="177" y="953"/>
                  </a:cubicBezTo>
                  <a:cubicBezTo>
                    <a:pt x="0" y="953"/>
                    <a:pt x="0" y="953"/>
                    <a:pt x="0" y="953"/>
                  </a:cubicBezTo>
                  <a:cubicBezTo>
                    <a:pt x="0" y="2726"/>
                    <a:pt x="0" y="2726"/>
                    <a:pt x="0" y="2726"/>
                  </a:cubicBezTo>
                  <a:cubicBezTo>
                    <a:pt x="1949" y="2726"/>
                    <a:pt x="1949" y="2726"/>
                    <a:pt x="1949" y="2726"/>
                  </a:cubicBezTo>
                  <a:cubicBezTo>
                    <a:pt x="1949" y="2526"/>
                    <a:pt x="1949" y="2526"/>
                    <a:pt x="1949" y="2526"/>
                  </a:cubicBezTo>
                  <a:lnTo>
                    <a:pt x="1927" y="2459"/>
                  </a:lnTo>
                </a:path>
              </a:pathLst>
            </a:custGeom>
            <a:solidFill>
              <a:srgbClr val="F8D35E"/>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33" name="Freeform 16"/>
            <p:cNvSpPr>
              <a:spLocks noChangeArrowheads="1"/>
            </p:cNvSpPr>
            <p:nvPr/>
          </p:nvSpPr>
          <p:spPr bwMode="auto">
            <a:xfrm>
              <a:off x="942095" y="2189906"/>
              <a:ext cx="705252" cy="683109"/>
            </a:xfrm>
            <a:custGeom>
              <a:avLst/>
              <a:gdLst>
                <a:gd name="T0" fmla="*/ 2814 w 2815"/>
                <a:gd name="T1" fmla="*/ 0 h 2727"/>
                <a:gd name="T2" fmla="*/ 2814 w 2815"/>
                <a:gd name="T3" fmla="*/ 0 h 2727"/>
                <a:gd name="T4" fmla="*/ 997 w 2815"/>
                <a:gd name="T5" fmla="*/ 0 h 2727"/>
                <a:gd name="T6" fmla="*/ 620 w 2815"/>
                <a:gd name="T7" fmla="*/ 642 h 2727"/>
                <a:gd name="T8" fmla="*/ 0 w 2815"/>
                <a:gd name="T9" fmla="*/ 2726 h 2727"/>
                <a:gd name="T10" fmla="*/ 1706 w 2815"/>
                <a:gd name="T11" fmla="*/ 2726 h 2727"/>
                <a:gd name="T12" fmla="*/ 1706 w 2815"/>
                <a:gd name="T13" fmla="*/ 2460 h 2727"/>
                <a:gd name="T14" fmla="*/ 1684 w 2815"/>
                <a:gd name="T15" fmla="*/ 2371 h 2727"/>
                <a:gd name="T16" fmla="*/ 1596 w 2815"/>
                <a:gd name="T17" fmla="*/ 2238 h 2727"/>
                <a:gd name="T18" fmla="*/ 1529 w 2815"/>
                <a:gd name="T19" fmla="*/ 1994 h 2727"/>
                <a:gd name="T20" fmla="*/ 1529 w 2815"/>
                <a:gd name="T21" fmla="*/ 1972 h 2727"/>
                <a:gd name="T22" fmla="*/ 1529 w 2815"/>
                <a:gd name="T23" fmla="*/ 1972 h 2727"/>
                <a:gd name="T24" fmla="*/ 1529 w 2815"/>
                <a:gd name="T25" fmla="*/ 1972 h 2727"/>
                <a:gd name="T26" fmla="*/ 1950 w 2815"/>
                <a:gd name="T27" fmla="*/ 1640 h 2727"/>
                <a:gd name="T28" fmla="*/ 2371 w 2815"/>
                <a:gd name="T29" fmla="*/ 2017 h 2727"/>
                <a:gd name="T30" fmla="*/ 2371 w 2815"/>
                <a:gd name="T31" fmla="*/ 2017 h 2727"/>
                <a:gd name="T32" fmla="*/ 2305 w 2815"/>
                <a:gd name="T33" fmla="*/ 2238 h 2727"/>
                <a:gd name="T34" fmla="*/ 2238 w 2815"/>
                <a:gd name="T35" fmla="*/ 2371 h 2727"/>
                <a:gd name="T36" fmla="*/ 2216 w 2815"/>
                <a:gd name="T37" fmla="*/ 2460 h 2727"/>
                <a:gd name="T38" fmla="*/ 2216 w 2815"/>
                <a:gd name="T39" fmla="*/ 2460 h 2727"/>
                <a:gd name="T40" fmla="*/ 2216 w 2815"/>
                <a:gd name="T41" fmla="*/ 2726 h 2727"/>
                <a:gd name="T42" fmla="*/ 2814 w 2815"/>
                <a:gd name="T43" fmla="*/ 2726 h 2727"/>
                <a:gd name="T44" fmla="*/ 2814 w 2815"/>
                <a:gd name="T45"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5" h="2727">
                  <a:moveTo>
                    <a:pt x="2814" y="0"/>
                  </a:moveTo>
                  <a:lnTo>
                    <a:pt x="2814" y="0"/>
                  </a:lnTo>
                  <a:cubicBezTo>
                    <a:pt x="997" y="0"/>
                    <a:pt x="997" y="0"/>
                    <a:pt x="997" y="0"/>
                  </a:cubicBezTo>
                  <a:cubicBezTo>
                    <a:pt x="842" y="221"/>
                    <a:pt x="730" y="443"/>
                    <a:pt x="620" y="642"/>
                  </a:cubicBezTo>
                  <a:cubicBezTo>
                    <a:pt x="332" y="1241"/>
                    <a:pt x="88" y="1928"/>
                    <a:pt x="0" y="2726"/>
                  </a:cubicBezTo>
                  <a:cubicBezTo>
                    <a:pt x="1706" y="2726"/>
                    <a:pt x="1706" y="2726"/>
                    <a:pt x="1706" y="2726"/>
                  </a:cubicBezTo>
                  <a:cubicBezTo>
                    <a:pt x="1706" y="2460"/>
                    <a:pt x="1706" y="2460"/>
                    <a:pt x="1706" y="2460"/>
                  </a:cubicBezTo>
                  <a:cubicBezTo>
                    <a:pt x="1684" y="2371"/>
                    <a:pt x="1684" y="2371"/>
                    <a:pt x="1684" y="2371"/>
                  </a:cubicBezTo>
                  <a:cubicBezTo>
                    <a:pt x="1662" y="2327"/>
                    <a:pt x="1639" y="2305"/>
                    <a:pt x="1596" y="2238"/>
                  </a:cubicBezTo>
                  <a:cubicBezTo>
                    <a:pt x="1551" y="2171"/>
                    <a:pt x="1529" y="2083"/>
                    <a:pt x="1529" y="1994"/>
                  </a:cubicBezTo>
                  <a:cubicBezTo>
                    <a:pt x="1529" y="1972"/>
                    <a:pt x="1529" y="1972"/>
                    <a:pt x="1529" y="1972"/>
                  </a:cubicBezTo>
                  <a:lnTo>
                    <a:pt x="1529" y="1972"/>
                  </a:lnTo>
                  <a:lnTo>
                    <a:pt x="1529" y="1972"/>
                  </a:lnTo>
                  <a:cubicBezTo>
                    <a:pt x="1551" y="1795"/>
                    <a:pt x="1729" y="1640"/>
                    <a:pt x="1950" y="1640"/>
                  </a:cubicBezTo>
                  <a:cubicBezTo>
                    <a:pt x="2194" y="1640"/>
                    <a:pt x="2371" y="1817"/>
                    <a:pt x="2371" y="2017"/>
                  </a:cubicBezTo>
                  <a:lnTo>
                    <a:pt x="2371" y="2017"/>
                  </a:lnTo>
                  <a:cubicBezTo>
                    <a:pt x="2371" y="2083"/>
                    <a:pt x="2349" y="2171"/>
                    <a:pt x="2305" y="2238"/>
                  </a:cubicBezTo>
                  <a:cubicBezTo>
                    <a:pt x="2261" y="2282"/>
                    <a:pt x="2261" y="2305"/>
                    <a:pt x="2238" y="2371"/>
                  </a:cubicBezTo>
                  <a:cubicBezTo>
                    <a:pt x="2216" y="2460"/>
                    <a:pt x="2216" y="2460"/>
                    <a:pt x="2216" y="2460"/>
                  </a:cubicBezTo>
                  <a:lnTo>
                    <a:pt x="2216" y="2460"/>
                  </a:lnTo>
                  <a:cubicBezTo>
                    <a:pt x="2216" y="2726"/>
                    <a:pt x="2216" y="2726"/>
                    <a:pt x="2216" y="2726"/>
                  </a:cubicBezTo>
                  <a:cubicBezTo>
                    <a:pt x="2814" y="2726"/>
                    <a:pt x="2814" y="2726"/>
                    <a:pt x="2814" y="2726"/>
                  </a:cubicBezTo>
                  <a:lnTo>
                    <a:pt x="2814" y="0"/>
                  </a:lnTo>
                </a:path>
              </a:pathLst>
            </a:custGeom>
            <a:solidFill>
              <a:srgbClr val="84CBC5"/>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grpSp>
    </p:spTree>
    <p:extLst>
      <p:ext uri="{BB962C8B-B14F-4D97-AF65-F5344CB8AC3E}">
        <p14:creationId xmlns:p14="http://schemas.microsoft.com/office/powerpoint/2010/main" val="12892400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Rectangle 6"/>
          <p:cNvSpPr/>
          <p:nvPr/>
        </p:nvSpPr>
        <p:spPr>
          <a:xfrm>
            <a:off x="-39555" y="0"/>
            <a:ext cx="9984000" cy="797768"/>
          </a:xfrm>
          <a:prstGeom prst="rect">
            <a:avLst/>
          </a:prstGeom>
          <a:solidFill>
            <a:srgbClr val="0099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矩形 2"/>
          <p:cNvSpPr/>
          <p:nvPr/>
        </p:nvSpPr>
        <p:spPr>
          <a:xfrm>
            <a:off x="-15552" y="-6175"/>
            <a:ext cx="9972352" cy="784830"/>
          </a:xfrm>
          <a:prstGeom prst="rect">
            <a:avLst/>
          </a:prstGeom>
        </p:spPr>
        <p:txBody>
          <a:bodyPr wrap="square">
            <a:spAutoFit/>
          </a:bodyPr>
          <a:lstStyle/>
          <a:p>
            <a:pPr algn="ctr"/>
            <a:r>
              <a:rPr lang="zh-TW" altLang="en-US" sz="4500" b="1" dirty="0">
                <a:solidFill>
                  <a:prstClr val="white"/>
                </a:solidFill>
                <a:latin typeface="微軟正黑體" panose="020B0604030504040204" pitchFamily="34" charset="-120"/>
                <a:ea typeface="微軟正黑體" panose="020B0604030504040204" pitchFamily="34" charset="-120"/>
                <a:cs typeface="華康中黑體" panose="020B0509000000000000" pitchFamily="49" charset="-120"/>
              </a:rPr>
              <a:t>四、</a:t>
            </a:r>
            <a:r>
              <a:rPr lang="en-US" altLang="zh-TW" sz="4500" b="1" dirty="0">
                <a:solidFill>
                  <a:prstClr val="white"/>
                </a:solidFill>
                <a:latin typeface="微軟正黑體" panose="020B0604030504040204" pitchFamily="34" charset="-120"/>
                <a:ea typeface="微軟正黑體" panose="020B0604030504040204" pitchFamily="34" charset="-120"/>
                <a:cs typeface="華康中黑體" panose="020B0509000000000000" pitchFamily="49" charset="-120"/>
              </a:rPr>
              <a:t>Q&amp;A</a:t>
            </a:r>
            <a:r>
              <a:rPr lang="zh-TW" altLang="en-US" sz="4500" b="1" dirty="0">
                <a:solidFill>
                  <a:prstClr val="white"/>
                </a:solidFill>
                <a:latin typeface="微軟正黑體" panose="020B0604030504040204" pitchFamily="34" charset="-120"/>
                <a:ea typeface="微軟正黑體" panose="020B0604030504040204" pitchFamily="34" charset="-120"/>
                <a:cs typeface="華康中黑體" panose="020B0509000000000000" pitchFamily="49" charset="-120"/>
              </a:rPr>
              <a:t>問答集</a:t>
            </a:r>
          </a:p>
        </p:txBody>
      </p:sp>
      <p:graphicFrame>
        <p:nvGraphicFramePr>
          <p:cNvPr id="19" name="Table 2">
            <a:extLst>
              <a:ext uri="{FF2B5EF4-FFF2-40B4-BE49-F238E27FC236}">
                <a16:creationId xmlns="" xmlns:a16="http://schemas.microsoft.com/office/drawing/2014/main" id="{D3264DB5-16F6-4821-8420-C720D42F791E}"/>
              </a:ext>
            </a:extLst>
          </p:cNvPr>
          <p:cNvGraphicFramePr>
            <a:graphicFrameLocks noGrp="1"/>
          </p:cNvGraphicFramePr>
          <p:nvPr>
            <p:extLst>
              <p:ext uri="{D42A27DB-BD31-4B8C-83A1-F6EECF244321}">
                <p14:modId xmlns:p14="http://schemas.microsoft.com/office/powerpoint/2010/main" val="3503913704"/>
              </p:ext>
            </p:extLst>
          </p:nvPr>
        </p:nvGraphicFramePr>
        <p:xfrm>
          <a:off x="3296816" y="1124744"/>
          <a:ext cx="6120680" cy="5391075"/>
        </p:xfrm>
        <a:graphic>
          <a:graphicData uri="http://schemas.openxmlformats.org/drawingml/2006/table">
            <a:tbl>
              <a:tblPr firstRow="1" bandRow="1"/>
              <a:tblGrid>
                <a:gridCol w="6120680">
                  <a:extLst>
                    <a:ext uri="{9D8B030D-6E8A-4147-A177-3AD203B41FA5}">
                      <a16:colId xmlns="" xmlns:a16="http://schemas.microsoft.com/office/drawing/2014/main" val="20000"/>
                    </a:ext>
                  </a:extLst>
                </a:gridCol>
              </a:tblGrid>
              <a:tr h="576064">
                <a:tc>
                  <a:txBody>
                    <a:bodyPr/>
                    <a:lstStyle>
                      <a:lvl1pPr marL="0" algn="l" defTabSz="914400" rtl="0" eaLnBrk="1" latinLnBrk="0" hangingPunct="1">
                        <a:defRPr sz="1800" b="1" kern="1200">
                          <a:solidFill>
                            <a:schemeClr val="lt1"/>
                          </a:solidFill>
                          <a:latin typeface="Arial Unicode MS"/>
                          <a:ea typeface="微軟正黑體"/>
                        </a:defRPr>
                      </a:lvl1pPr>
                      <a:lvl2pPr marL="457200" algn="l" defTabSz="914400" rtl="0" eaLnBrk="1" latinLnBrk="0" hangingPunct="1">
                        <a:defRPr sz="1800" b="1" kern="1200">
                          <a:solidFill>
                            <a:schemeClr val="lt1"/>
                          </a:solidFill>
                          <a:latin typeface="Arial Unicode MS"/>
                          <a:ea typeface="微軟正黑體"/>
                        </a:defRPr>
                      </a:lvl2pPr>
                      <a:lvl3pPr marL="914400" algn="l" defTabSz="914400" rtl="0" eaLnBrk="1" latinLnBrk="0" hangingPunct="1">
                        <a:defRPr sz="1800" b="1" kern="1200">
                          <a:solidFill>
                            <a:schemeClr val="lt1"/>
                          </a:solidFill>
                          <a:latin typeface="Arial Unicode MS"/>
                          <a:ea typeface="微軟正黑體"/>
                        </a:defRPr>
                      </a:lvl3pPr>
                      <a:lvl4pPr marL="1371600" algn="l" defTabSz="914400" rtl="0" eaLnBrk="1" latinLnBrk="0" hangingPunct="1">
                        <a:defRPr sz="1800" b="1" kern="1200">
                          <a:solidFill>
                            <a:schemeClr val="lt1"/>
                          </a:solidFill>
                          <a:latin typeface="Arial Unicode MS"/>
                          <a:ea typeface="微軟正黑體"/>
                        </a:defRPr>
                      </a:lvl4pPr>
                      <a:lvl5pPr marL="1828800" algn="l" defTabSz="914400" rtl="0" eaLnBrk="1" latinLnBrk="0" hangingPunct="1">
                        <a:defRPr sz="1800" b="1" kern="1200">
                          <a:solidFill>
                            <a:schemeClr val="lt1"/>
                          </a:solidFill>
                          <a:latin typeface="Arial Unicode MS"/>
                          <a:ea typeface="微軟正黑體"/>
                        </a:defRPr>
                      </a:lvl5pPr>
                      <a:lvl6pPr marL="2286000" algn="l" defTabSz="914400" rtl="0" eaLnBrk="1" latinLnBrk="0" hangingPunct="1">
                        <a:defRPr sz="1800" b="1" kern="1200">
                          <a:solidFill>
                            <a:schemeClr val="lt1"/>
                          </a:solidFill>
                          <a:latin typeface="Arial Unicode MS"/>
                          <a:ea typeface="微軟正黑體"/>
                        </a:defRPr>
                      </a:lvl6pPr>
                      <a:lvl7pPr marL="2743200" algn="l" defTabSz="914400" rtl="0" eaLnBrk="1" latinLnBrk="0" hangingPunct="1">
                        <a:defRPr sz="1800" b="1" kern="1200">
                          <a:solidFill>
                            <a:schemeClr val="lt1"/>
                          </a:solidFill>
                          <a:latin typeface="Arial Unicode MS"/>
                          <a:ea typeface="微軟正黑體"/>
                        </a:defRPr>
                      </a:lvl7pPr>
                      <a:lvl8pPr marL="3200400" algn="l" defTabSz="914400" rtl="0" eaLnBrk="1" latinLnBrk="0" hangingPunct="1">
                        <a:defRPr sz="1800" b="1" kern="1200">
                          <a:solidFill>
                            <a:schemeClr val="lt1"/>
                          </a:solidFill>
                          <a:latin typeface="Arial Unicode MS"/>
                          <a:ea typeface="微軟正黑體"/>
                        </a:defRPr>
                      </a:lvl8pPr>
                      <a:lvl9pPr marL="3657600" algn="l" defTabSz="914400" rtl="0" eaLnBrk="1" latinLnBrk="0" hangingPunct="1">
                        <a:defRPr sz="1800" b="1" kern="1200">
                          <a:solidFill>
                            <a:schemeClr val="lt1"/>
                          </a:solidFill>
                          <a:latin typeface="Arial Unicode MS"/>
                          <a:ea typeface="微軟正黑體"/>
                        </a:defRPr>
                      </a:lvl9pPr>
                    </a:lstStyle>
                    <a:p>
                      <a:pPr algn="ctr" latinLnBrk="1">
                        <a:lnSpc>
                          <a:spcPct val="150000"/>
                        </a:lnSpc>
                      </a:pPr>
                      <a:r>
                        <a:rPr lang="zh-TW" altLang="en-US" sz="2500" b="1" baseline="0" dirty="0">
                          <a:solidFill>
                            <a:srgbClr val="000099"/>
                          </a:solidFill>
                          <a:latin typeface="微軟正黑體" pitchFamily="34" charset="-120"/>
                          <a:ea typeface="微軟正黑體" pitchFamily="34" charset="-120"/>
                          <a:cs typeface="Arial" pitchFamily="34" charset="0"/>
                        </a:rPr>
                        <a:t>問題六</a:t>
                      </a:r>
                      <a:endParaRPr lang="en-US" altLang="ko-KR" sz="2500" b="1" baseline="0" dirty="0">
                        <a:solidFill>
                          <a:srgbClr val="000099"/>
                        </a:solidFill>
                        <a:latin typeface="微軟正黑體" pitchFamily="34" charset="-120"/>
                        <a:ea typeface="微軟正黑體" pitchFamily="34" charset="-120"/>
                        <a:cs typeface="Arial" pitchFamily="34" charset="0"/>
                      </a:endParaRPr>
                    </a:p>
                  </a:txBody>
                  <a:tcPr anchor="ctr">
                    <a:lnL w="28575" cap="flat" cmpd="sng" algn="ctr">
                      <a:solidFill>
                        <a:srgbClr val="84CBC5"/>
                      </a:solidFill>
                      <a:prstDash val="solid"/>
                      <a:round/>
                      <a:headEnd type="none" w="med" len="med"/>
                      <a:tailEnd type="none" w="med" len="med"/>
                    </a:lnL>
                    <a:lnR w="28575" cap="flat" cmpd="sng" algn="ctr">
                      <a:solidFill>
                        <a:srgbClr val="84CBC5"/>
                      </a:solidFill>
                      <a:prstDash val="solid"/>
                      <a:round/>
                      <a:headEnd type="none" w="med" len="med"/>
                      <a:tailEnd type="none" w="med" len="med"/>
                    </a:lnR>
                    <a:lnT w="28575" cap="flat" cmpd="sng" algn="ctr">
                      <a:solidFill>
                        <a:srgbClr val="84CBC5"/>
                      </a:solidFill>
                      <a:prstDash val="solid"/>
                      <a:round/>
                      <a:headEnd type="none" w="med" len="med"/>
                      <a:tailEnd type="none" w="med" len="med"/>
                    </a:lnT>
                    <a:lnB w="12700" cap="flat" cmpd="sng" algn="ctr">
                      <a:solidFill>
                        <a:srgbClr val="84CBC5"/>
                      </a:solidFill>
                      <a:prstDash val="solid"/>
                      <a:round/>
                      <a:headEnd type="none" w="med" len="med"/>
                      <a:tailEnd type="none" w="med" len="med"/>
                    </a:lnB>
                    <a:lnTlToBr w="12700" cmpd="sng">
                      <a:noFill/>
                      <a:prstDash val="solid"/>
                    </a:lnTlToBr>
                    <a:lnBlToTr w="12700" cmpd="sng">
                      <a:noFill/>
                      <a:prstDash val="solid"/>
                    </a:lnBlToTr>
                    <a:solidFill>
                      <a:srgbClr val="FCEBB6"/>
                    </a:solidFill>
                  </a:tcPr>
                </a:tc>
                <a:extLst>
                  <a:ext uri="{0D108BD9-81ED-4DB2-BD59-A6C34878D82A}">
                    <a16:rowId xmlns="" xmlns:a16="http://schemas.microsoft.com/office/drawing/2014/main" val="10000"/>
                  </a:ext>
                </a:extLst>
              </a:tr>
              <a:tr h="1131863">
                <a:tc>
                  <a:txBody>
                    <a:bodyPr/>
                    <a:lstStyle>
                      <a:lvl1pPr marL="0" algn="l" defTabSz="914400" rtl="0" eaLnBrk="1" latinLnBrk="0" hangingPunct="1">
                        <a:defRPr sz="1800" kern="1200">
                          <a:solidFill>
                            <a:schemeClr val="dk1"/>
                          </a:solidFill>
                          <a:latin typeface="Arial Unicode MS"/>
                          <a:ea typeface="微軟正黑體"/>
                        </a:defRPr>
                      </a:lvl1pPr>
                      <a:lvl2pPr marL="457200" algn="l" defTabSz="914400" rtl="0" eaLnBrk="1" latinLnBrk="0" hangingPunct="1">
                        <a:defRPr sz="1800" kern="1200">
                          <a:solidFill>
                            <a:schemeClr val="dk1"/>
                          </a:solidFill>
                          <a:latin typeface="Arial Unicode MS"/>
                          <a:ea typeface="微軟正黑體"/>
                        </a:defRPr>
                      </a:lvl2pPr>
                      <a:lvl3pPr marL="914400" algn="l" defTabSz="914400" rtl="0" eaLnBrk="1" latinLnBrk="0" hangingPunct="1">
                        <a:defRPr sz="1800" kern="1200">
                          <a:solidFill>
                            <a:schemeClr val="dk1"/>
                          </a:solidFill>
                          <a:latin typeface="Arial Unicode MS"/>
                          <a:ea typeface="微軟正黑體"/>
                        </a:defRPr>
                      </a:lvl3pPr>
                      <a:lvl4pPr marL="1371600" algn="l" defTabSz="914400" rtl="0" eaLnBrk="1" latinLnBrk="0" hangingPunct="1">
                        <a:defRPr sz="1800" kern="1200">
                          <a:solidFill>
                            <a:schemeClr val="dk1"/>
                          </a:solidFill>
                          <a:latin typeface="Arial Unicode MS"/>
                          <a:ea typeface="微軟正黑體"/>
                        </a:defRPr>
                      </a:lvl4pPr>
                      <a:lvl5pPr marL="1828800" algn="l" defTabSz="914400" rtl="0" eaLnBrk="1" latinLnBrk="0" hangingPunct="1">
                        <a:defRPr sz="1800" kern="1200">
                          <a:solidFill>
                            <a:schemeClr val="dk1"/>
                          </a:solidFill>
                          <a:latin typeface="Arial Unicode MS"/>
                          <a:ea typeface="微軟正黑體"/>
                        </a:defRPr>
                      </a:lvl5pPr>
                      <a:lvl6pPr marL="2286000" algn="l" defTabSz="914400" rtl="0" eaLnBrk="1" latinLnBrk="0" hangingPunct="1">
                        <a:defRPr sz="1800" kern="1200">
                          <a:solidFill>
                            <a:schemeClr val="dk1"/>
                          </a:solidFill>
                          <a:latin typeface="Arial Unicode MS"/>
                          <a:ea typeface="微軟正黑體"/>
                        </a:defRPr>
                      </a:lvl6pPr>
                      <a:lvl7pPr marL="2743200" algn="l" defTabSz="914400" rtl="0" eaLnBrk="1" latinLnBrk="0" hangingPunct="1">
                        <a:defRPr sz="1800" kern="1200">
                          <a:solidFill>
                            <a:schemeClr val="dk1"/>
                          </a:solidFill>
                          <a:latin typeface="Arial Unicode MS"/>
                          <a:ea typeface="微軟正黑體"/>
                        </a:defRPr>
                      </a:lvl7pPr>
                      <a:lvl8pPr marL="3200400" algn="l" defTabSz="914400" rtl="0" eaLnBrk="1" latinLnBrk="0" hangingPunct="1">
                        <a:defRPr sz="1800" kern="1200">
                          <a:solidFill>
                            <a:schemeClr val="dk1"/>
                          </a:solidFill>
                          <a:latin typeface="Arial Unicode MS"/>
                          <a:ea typeface="微軟正黑體"/>
                        </a:defRPr>
                      </a:lvl8pPr>
                      <a:lvl9pPr marL="3657600" algn="l" defTabSz="914400" rtl="0" eaLnBrk="1" latinLnBrk="0" hangingPunct="1">
                        <a:defRPr sz="1800" kern="1200">
                          <a:solidFill>
                            <a:schemeClr val="dk1"/>
                          </a:solidFill>
                          <a:latin typeface="Arial Unicode MS"/>
                          <a:ea typeface="微軟正黑體"/>
                        </a:defRPr>
                      </a:lvl9pPr>
                    </a:lstStyle>
                    <a:p>
                      <a:pPr algn="just" latinLnBrk="1">
                        <a:lnSpc>
                          <a:spcPct val="150000"/>
                        </a:lnSpc>
                      </a:pPr>
                      <a:r>
                        <a:rPr lang="zh-TW" altLang="en-US" sz="2000" b="0" baseline="0" dirty="0">
                          <a:solidFill>
                            <a:schemeClr val="tx1"/>
                          </a:solidFill>
                          <a:latin typeface="微軟正黑體" pitchFamily="34" charset="-120"/>
                          <a:ea typeface="微軟正黑體" pitchFamily="34" charset="-120"/>
                          <a:cs typeface="Arial" pitchFamily="34" charset="0"/>
                        </a:rPr>
                        <a:t>廠商有大量回收物時，資源回收車是否可以協助到廠回收？</a:t>
                      </a:r>
                    </a:p>
                  </a:txBody>
                  <a:tcPr anchor="ctr">
                    <a:lnL w="28575" cap="flat" cmpd="sng" algn="ctr">
                      <a:solidFill>
                        <a:srgbClr val="84CBC5"/>
                      </a:solidFill>
                      <a:prstDash val="solid"/>
                      <a:round/>
                      <a:headEnd type="none" w="med" len="med"/>
                      <a:tailEnd type="none" w="med" len="med"/>
                    </a:lnL>
                    <a:lnR w="28575" cap="flat" cmpd="sng" algn="ctr">
                      <a:solidFill>
                        <a:srgbClr val="84CBC5"/>
                      </a:solidFill>
                      <a:prstDash val="solid"/>
                      <a:round/>
                      <a:headEnd type="none" w="med" len="med"/>
                      <a:tailEnd type="none" w="med" len="med"/>
                    </a:lnR>
                    <a:lnT w="12700" cap="flat" cmpd="sng" algn="ctr">
                      <a:solidFill>
                        <a:srgbClr val="84CBC5"/>
                      </a:solidFill>
                      <a:prstDash val="solid"/>
                      <a:round/>
                      <a:headEnd type="none" w="med" len="med"/>
                      <a:tailEnd type="none" w="med" len="med"/>
                    </a:lnT>
                    <a:lnB w="12700" cap="flat" cmpd="sng" algn="ctr">
                      <a:solidFill>
                        <a:srgbClr val="84CBC5"/>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 xmlns:a16="http://schemas.microsoft.com/office/drawing/2014/main" val="10003"/>
                  </a:ext>
                </a:extLst>
              </a:tr>
              <a:tr h="761632">
                <a:tc>
                  <a:txBody>
                    <a:bodyPr/>
                    <a:lstStyle>
                      <a:lvl1pPr marL="0" algn="l" defTabSz="914400" rtl="0" eaLnBrk="1" latinLnBrk="0" hangingPunct="1">
                        <a:defRPr sz="1800" kern="1200">
                          <a:solidFill>
                            <a:schemeClr val="dk1"/>
                          </a:solidFill>
                          <a:latin typeface="Arial Unicode MS"/>
                          <a:ea typeface="微軟正黑體"/>
                        </a:defRPr>
                      </a:lvl1pPr>
                      <a:lvl2pPr marL="457200" algn="l" defTabSz="914400" rtl="0" eaLnBrk="1" latinLnBrk="0" hangingPunct="1">
                        <a:defRPr sz="1800" kern="1200">
                          <a:solidFill>
                            <a:schemeClr val="dk1"/>
                          </a:solidFill>
                          <a:latin typeface="Arial Unicode MS"/>
                          <a:ea typeface="微軟正黑體"/>
                        </a:defRPr>
                      </a:lvl2pPr>
                      <a:lvl3pPr marL="914400" algn="l" defTabSz="914400" rtl="0" eaLnBrk="1" latinLnBrk="0" hangingPunct="1">
                        <a:defRPr sz="1800" kern="1200">
                          <a:solidFill>
                            <a:schemeClr val="dk1"/>
                          </a:solidFill>
                          <a:latin typeface="Arial Unicode MS"/>
                          <a:ea typeface="微軟正黑體"/>
                        </a:defRPr>
                      </a:lvl3pPr>
                      <a:lvl4pPr marL="1371600" algn="l" defTabSz="914400" rtl="0" eaLnBrk="1" latinLnBrk="0" hangingPunct="1">
                        <a:defRPr sz="1800" kern="1200">
                          <a:solidFill>
                            <a:schemeClr val="dk1"/>
                          </a:solidFill>
                          <a:latin typeface="Arial Unicode MS"/>
                          <a:ea typeface="微軟正黑體"/>
                        </a:defRPr>
                      </a:lvl4pPr>
                      <a:lvl5pPr marL="1828800" algn="l" defTabSz="914400" rtl="0" eaLnBrk="1" latinLnBrk="0" hangingPunct="1">
                        <a:defRPr sz="1800" kern="1200">
                          <a:solidFill>
                            <a:schemeClr val="dk1"/>
                          </a:solidFill>
                          <a:latin typeface="Arial Unicode MS"/>
                          <a:ea typeface="微軟正黑體"/>
                        </a:defRPr>
                      </a:lvl5pPr>
                      <a:lvl6pPr marL="2286000" algn="l" defTabSz="914400" rtl="0" eaLnBrk="1" latinLnBrk="0" hangingPunct="1">
                        <a:defRPr sz="1800" kern="1200">
                          <a:solidFill>
                            <a:schemeClr val="dk1"/>
                          </a:solidFill>
                          <a:latin typeface="Arial Unicode MS"/>
                          <a:ea typeface="微軟正黑體"/>
                        </a:defRPr>
                      </a:lvl6pPr>
                      <a:lvl7pPr marL="2743200" algn="l" defTabSz="914400" rtl="0" eaLnBrk="1" latinLnBrk="0" hangingPunct="1">
                        <a:defRPr sz="1800" kern="1200">
                          <a:solidFill>
                            <a:schemeClr val="dk1"/>
                          </a:solidFill>
                          <a:latin typeface="Arial Unicode MS"/>
                          <a:ea typeface="微軟正黑體"/>
                        </a:defRPr>
                      </a:lvl7pPr>
                      <a:lvl8pPr marL="3200400" algn="l" defTabSz="914400" rtl="0" eaLnBrk="1" latinLnBrk="0" hangingPunct="1">
                        <a:defRPr sz="1800" kern="1200">
                          <a:solidFill>
                            <a:schemeClr val="dk1"/>
                          </a:solidFill>
                          <a:latin typeface="Arial Unicode MS"/>
                          <a:ea typeface="微軟正黑體"/>
                        </a:defRPr>
                      </a:lvl8pPr>
                      <a:lvl9pPr marL="3657600" algn="l" defTabSz="914400" rtl="0" eaLnBrk="1" latinLnBrk="0" hangingPunct="1">
                        <a:defRPr sz="1800" kern="1200">
                          <a:solidFill>
                            <a:schemeClr val="dk1"/>
                          </a:solidFill>
                          <a:latin typeface="Arial Unicode MS"/>
                          <a:ea typeface="微軟正黑體"/>
                        </a:defRPr>
                      </a:lvl9pPr>
                    </a:lstStyle>
                    <a:p>
                      <a:pPr algn="ctr" latinLnBrk="1">
                        <a:lnSpc>
                          <a:spcPct val="150000"/>
                        </a:lnSpc>
                      </a:pPr>
                      <a:r>
                        <a:rPr lang="zh-TW" altLang="en-US" sz="2500" b="1" baseline="0" dirty="0">
                          <a:solidFill>
                            <a:srgbClr val="C00000"/>
                          </a:solidFill>
                          <a:latin typeface="微軟正黑體" pitchFamily="34" charset="-120"/>
                          <a:ea typeface="微軟正黑體" pitchFamily="34" charset="-120"/>
                          <a:cs typeface="Arial" pitchFamily="34" charset="0"/>
                        </a:rPr>
                        <a:t>解答</a:t>
                      </a:r>
                      <a:endParaRPr lang="ko-KR" altLang="en-US" sz="2500" b="1" baseline="0" dirty="0">
                        <a:solidFill>
                          <a:srgbClr val="C00000"/>
                        </a:solidFill>
                        <a:latin typeface="微軟正黑體" pitchFamily="34" charset="-120"/>
                        <a:cs typeface="Arial" pitchFamily="34" charset="0"/>
                      </a:endParaRPr>
                    </a:p>
                  </a:txBody>
                  <a:tcPr anchor="ctr">
                    <a:lnL w="28575" cap="flat" cmpd="sng" algn="ctr">
                      <a:solidFill>
                        <a:srgbClr val="84CBC5"/>
                      </a:solidFill>
                      <a:prstDash val="solid"/>
                      <a:round/>
                      <a:headEnd type="none" w="med" len="med"/>
                      <a:tailEnd type="none" w="med" len="med"/>
                    </a:lnL>
                    <a:lnR w="28575" cap="flat" cmpd="sng" algn="ctr">
                      <a:solidFill>
                        <a:srgbClr val="84CBC5"/>
                      </a:solidFill>
                      <a:prstDash val="solid"/>
                      <a:round/>
                      <a:headEnd type="none" w="med" len="med"/>
                      <a:tailEnd type="none" w="med" len="med"/>
                    </a:lnR>
                    <a:lnT w="12700" cap="flat" cmpd="sng" algn="ctr">
                      <a:solidFill>
                        <a:srgbClr val="84CBC5"/>
                      </a:solidFill>
                      <a:prstDash val="solid"/>
                      <a:round/>
                      <a:headEnd type="none" w="med" len="med"/>
                      <a:tailEnd type="none" w="med" len="med"/>
                    </a:lnT>
                    <a:lnB w="12700" cap="flat" cmpd="sng" algn="ctr">
                      <a:solidFill>
                        <a:srgbClr val="84CBC5"/>
                      </a:solidFill>
                      <a:prstDash val="solid"/>
                      <a:round/>
                      <a:headEnd type="none" w="med" len="med"/>
                      <a:tailEnd type="none" w="med" len="med"/>
                    </a:lnB>
                    <a:lnTlToBr w="12700" cmpd="sng">
                      <a:noFill/>
                      <a:prstDash val="solid"/>
                    </a:lnTlToBr>
                    <a:lnBlToTr w="12700" cmpd="sng">
                      <a:noFill/>
                      <a:prstDash val="solid"/>
                    </a:lnBlToTr>
                    <a:solidFill>
                      <a:srgbClr val="FCEBB6"/>
                    </a:solidFill>
                  </a:tcPr>
                </a:tc>
                <a:extLst>
                  <a:ext uri="{0D108BD9-81ED-4DB2-BD59-A6C34878D82A}">
                    <a16:rowId xmlns="" xmlns:a16="http://schemas.microsoft.com/office/drawing/2014/main" val="10002"/>
                  </a:ext>
                </a:extLst>
              </a:tr>
              <a:tr h="1052547">
                <a:tc>
                  <a:txBody>
                    <a:bodyPr/>
                    <a:lstStyle>
                      <a:lvl1pPr marL="0" algn="l" defTabSz="914400" rtl="0" eaLnBrk="1" latinLnBrk="0" hangingPunct="1">
                        <a:defRPr sz="1800" kern="1200">
                          <a:solidFill>
                            <a:schemeClr val="dk1"/>
                          </a:solidFill>
                          <a:latin typeface="Arial Unicode MS"/>
                          <a:ea typeface="微軟正黑體"/>
                        </a:defRPr>
                      </a:lvl1pPr>
                      <a:lvl2pPr marL="457200" algn="l" defTabSz="914400" rtl="0" eaLnBrk="1" latinLnBrk="0" hangingPunct="1">
                        <a:defRPr sz="1800" kern="1200">
                          <a:solidFill>
                            <a:schemeClr val="dk1"/>
                          </a:solidFill>
                          <a:latin typeface="Arial Unicode MS"/>
                          <a:ea typeface="微軟正黑體"/>
                        </a:defRPr>
                      </a:lvl2pPr>
                      <a:lvl3pPr marL="914400" algn="l" defTabSz="914400" rtl="0" eaLnBrk="1" latinLnBrk="0" hangingPunct="1">
                        <a:defRPr sz="1800" kern="1200">
                          <a:solidFill>
                            <a:schemeClr val="dk1"/>
                          </a:solidFill>
                          <a:latin typeface="Arial Unicode MS"/>
                          <a:ea typeface="微軟正黑體"/>
                        </a:defRPr>
                      </a:lvl3pPr>
                      <a:lvl4pPr marL="1371600" algn="l" defTabSz="914400" rtl="0" eaLnBrk="1" latinLnBrk="0" hangingPunct="1">
                        <a:defRPr sz="1800" kern="1200">
                          <a:solidFill>
                            <a:schemeClr val="dk1"/>
                          </a:solidFill>
                          <a:latin typeface="Arial Unicode MS"/>
                          <a:ea typeface="微軟正黑體"/>
                        </a:defRPr>
                      </a:lvl4pPr>
                      <a:lvl5pPr marL="1828800" algn="l" defTabSz="914400" rtl="0" eaLnBrk="1" latinLnBrk="0" hangingPunct="1">
                        <a:defRPr sz="1800" kern="1200">
                          <a:solidFill>
                            <a:schemeClr val="dk1"/>
                          </a:solidFill>
                          <a:latin typeface="Arial Unicode MS"/>
                          <a:ea typeface="微軟正黑體"/>
                        </a:defRPr>
                      </a:lvl5pPr>
                      <a:lvl6pPr marL="2286000" algn="l" defTabSz="914400" rtl="0" eaLnBrk="1" latinLnBrk="0" hangingPunct="1">
                        <a:defRPr sz="1800" kern="1200">
                          <a:solidFill>
                            <a:schemeClr val="dk1"/>
                          </a:solidFill>
                          <a:latin typeface="Arial Unicode MS"/>
                          <a:ea typeface="微軟正黑體"/>
                        </a:defRPr>
                      </a:lvl6pPr>
                      <a:lvl7pPr marL="2743200" algn="l" defTabSz="914400" rtl="0" eaLnBrk="1" latinLnBrk="0" hangingPunct="1">
                        <a:defRPr sz="1800" kern="1200">
                          <a:solidFill>
                            <a:schemeClr val="dk1"/>
                          </a:solidFill>
                          <a:latin typeface="Arial Unicode MS"/>
                          <a:ea typeface="微軟正黑體"/>
                        </a:defRPr>
                      </a:lvl7pPr>
                      <a:lvl8pPr marL="3200400" algn="l" defTabSz="914400" rtl="0" eaLnBrk="1" latinLnBrk="0" hangingPunct="1">
                        <a:defRPr sz="1800" kern="1200">
                          <a:solidFill>
                            <a:schemeClr val="dk1"/>
                          </a:solidFill>
                          <a:latin typeface="Arial Unicode MS"/>
                          <a:ea typeface="微軟正黑體"/>
                        </a:defRPr>
                      </a:lvl8pPr>
                      <a:lvl9pPr marL="3657600" algn="l" defTabSz="914400" rtl="0" eaLnBrk="1" latinLnBrk="0" hangingPunct="1">
                        <a:defRPr sz="1800" kern="1200">
                          <a:solidFill>
                            <a:schemeClr val="dk1"/>
                          </a:solidFill>
                          <a:latin typeface="Arial Unicode MS"/>
                          <a:ea typeface="微軟正黑體"/>
                        </a:defRPr>
                      </a:lvl9pPr>
                    </a:lstStyle>
                    <a:p>
                      <a:pPr algn="just" latinLnBrk="1">
                        <a:lnSpc>
                          <a:spcPct val="150000"/>
                        </a:lnSpc>
                      </a:pPr>
                      <a:r>
                        <a:rPr lang="zh-TW" altLang="en-US" sz="2000" b="0" kern="1200" baseline="0" dirty="0">
                          <a:solidFill>
                            <a:schemeClr val="tx1"/>
                          </a:solidFill>
                          <a:latin typeface="微軟正黑體" pitchFamily="34" charset="-120"/>
                          <a:ea typeface="微軟正黑體" pitchFamily="34" charset="-120"/>
                          <a:cs typeface="Arial" pitchFamily="34" charset="0"/>
                        </a:rPr>
                        <a:t>對於廠商之大量回收物，建議先行妥善分類後委託合格清除機構進行清運，若數量仍大，可先行連絡本局清潔區隊</a:t>
                      </a:r>
                      <a:r>
                        <a:rPr lang="zh-TW" altLang="en-US" sz="2000" b="1" kern="1200" baseline="0" dirty="0">
                          <a:solidFill>
                            <a:srgbClr val="C00000"/>
                          </a:solidFill>
                          <a:latin typeface="微軟正黑體" pitchFamily="34" charset="-120"/>
                          <a:ea typeface="微軟正黑體" pitchFamily="34" charset="-120"/>
                          <a:cs typeface="Arial" pitchFamily="34" charset="0"/>
                        </a:rPr>
                        <a:t>約定時間自行載運至區隊</a:t>
                      </a:r>
                      <a:r>
                        <a:rPr lang="zh-TW" altLang="en-US" sz="2000" b="0" kern="1200" baseline="0" dirty="0">
                          <a:solidFill>
                            <a:schemeClr val="tx1"/>
                          </a:solidFill>
                          <a:latin typeface="微軟正黑體" pitchFamily="34" charset="-120"/>
                          <a:ea typeface="微軟正黑體" pitchFamily="34" charset="-120"/>
                          <a:cs typeface="Arial" pitchFamily="34" charset="0"/>
                        </a:rPr>
                        <a:t>或</a:t>
                      </a:r>
                      <a:r>
                        <a:rPr lang="zh-TW" altLang="en-US" sz="2000" b="1" kern="1200" baseline="0" dirty="0">
                          <a:solidFill>
                            <a:srgbClr val="C00000"/>
                          </a:solidFill>
                          <a:latin typeface="微軟正黑體" pitchFamily="34" charset="-120"/>
                          <a:ea typeface="微軟正黑體" pitchFamily="34" charset="-120"/>
                          <a:cs typeface="Arial" pitchFamily="34" charset="0"/>
                        </a:rPr>
                        <a:t>置於廠區外明顯處</a:t>
                      </a:r>
                      <a:r>
                        <a:rPr lang="zh-TW" altLang="en-US" sz="2000" b="0" kern="1200" baseline="0" dirty="0">
                          <a:solidFill>
                            <a:schemeClr val="tx1"/>
                          </a:solidFill>
                          <a:latin typeface="微軟正黑體" pitchFamily="34" charset="-120"/>
                          <a:ea typeface="微軟正黑體" pitchFamily="34" charset="-120"/>
                          <a:cs typeface="Arial" pitchFamily="34" charset="0"/>
                        </a:rPr>
                        <a:t>並先行</a:t>
                      </a:r>
                      <a:r>
                        <a:rPr lang="zh-TW" altLang="en-US" sz="2000" b="1" kern="1200" baseline="0" dirty="0">
                          <a:solidFill>
                            <a:srgbClr val="C00000"/>
                          </a:solidFill>
                          <a:latin typeface="微軟正黑體" pitchFamily="34" charset="-120"/>
                          <a:ea typeface="微軟正黑體" pitchFamily="34" charset="-120"/>
                          <a:cs typeface="Arial" pitchFamily="34" charset="0"/>
                        </a:rPr>
                        <a:t>通知區隊前往清運回收</a:t>
                      </a:r>
                      <a:r>
                        <a:rPr lang="zh-TW" altLang="en-US" sz="2000" b="0" kern="1200" baseline="0" dirty="0">
                          <a:solidFill>
                            <a:schemeClr val="tx1"/>
                          </a:solidFill>
                          <a:latin typeface="微軟正黑體" pitchFamily="34" charset="-120"/>
                          <a:ea typeface="微軟正黑體" pitchFamily="34" charset="-120"/>
                          <a:cs typeface="Arial" pitchFamily="34" charset="0"/>
                        </a:rPr>
                        <a:t>。另，回收物不得參雜一般垃圾及事業廢棄物，如經發現本局將不予清運並依規查處。</a:t>
                      </a:r>
                    </a:p>
                  </a:txBody>
                  <a:tcPr anchor="ctr">
                    <a:lnL w="28575" cap="flat" cmpd="sng" algn="ctr">
                      <a:solidFill>
                        <a:srgbClr val="84CBC5"/>
                      </a:solidFill>
                      <a:prstDash val="solid"/>
                      <a:round/>
                      <a:headEnd type="none" w="med" len="med"/>
                      <a:tailEnd type="none" w="med" len="med"/>
                    </a:lnL>
                    <a:lnR w="28575" cap="flat" cmpd="sng" algn="ctr">
                      <a:solidFill>
                        <a:srgbClr val="84CBC5"/>
                      </a:solidFill>
                      <a:prstDash val="solid"/>
                      <a:round/>
                      <a:headEnd type="none" w="med" len="med"/>
                      <a:tailEnd type="none" w="med" len="med"/>
                    </a:lnR>
                    <a:lnT w="12700" cap="flat" cmpd="sng" algn="ctr">
                      <a:solidFill>
                        <a:srgbClr val="84CBC5"/>
                      </a:solidFill>
                      <a:prstDash val="solid"/>
                      <a:round/>
                      <a:headEnd type="none" w="med" len="med"/>
                      <a:tailEnd type="none" w="med" len="med"/>
                    </a:lnT>
                    <a:lnB w="28575" cap="flat" cmpd="sng" algn="ctr">
                      <a:solidFill>
                        <a:srgbClr val="84CBC5"/>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 xmlns:a16="http://schemas.microsoft.com/office/drawing/2014/main" val="10004"/>
                  </a:ext>
                </a:extLst>
              </a:tr>
            </a:tbl>
          </a:graphicData>
        </a:graphic>
      </p:graphicFrame>
      <p:grpSp>
        <p:nvGrpSpPr>
          <p:cNvPr id="20" name="群組 19"/>
          <p:cNvGrpSpPr/>
          <p:nvPr/>
        </p:nvGrpSpPr>
        <p:grpSpPr>
          <a:xfrm>
            <a:off x="200472" y="1484784"/>
            <a:ext cx="2600015" cy="3752788"/>
            <a:chOff x="925488" y="1472476"/>
            <a:chExt cx="3098902" cy="4472868"/>
          </a:xfrm>
        </p:grpSpPr>
        <p:sp>
          <p:nvSpPr>
            <p:cNvPr id="21" name="Freeform 2"/>
            <p:cNvSpPr>
              <a:spLocks noChangeArrowheads="1"/>
            </p:cNvSpPr>
            <p:nvPr/>
          </p:nvSpPr>
          <p:spPr bwMode="auto">
            <a:xfrm>
              <a:off x="1420382" y="4576912"/>
              <a:ext cx="2230899" cy="566859"/>
            </a:xfrm>
            <a:custGeom>
              <a:avLst/>
              <a:gdLst>
                <a:gd name="T0" fmla="*/ 5208 w 8889"/>
                <a:gd name="T1" fmla="*/ 0 h 2263"/>
                <a:gd name="T2" fmla="*/ 5208 w 8889"/>
                <a:gd name="T3" fmla="*/ 0 h 2263"/>
                <a:gd name="T4" fmla="*/ 5208 w 8889"/>
                <a:gd name="T5" fmla="*/ 156 h 2263"/>
                <a:gd name="T6" fmla="*/ 5230 w 8889"/>
                <a:gd name="T7" fmla="*/ 222 h 2263"/>
                <a:gd name="T8" fmla="*/ 5296 w 8889"/>
                <a:gd name="T9" fmla="*/ 377 h 2263"/>
                <a:gd name="T10" fmla="*/ 5363 w 8889"/>
                <a:gd name="T11" fmla="*/ 621 h 2263"/>
                <a:gd name="T12" fmla="*/ 5363 w 8889"/>
                <a:gd name="T13" fmla="*/ 621 h 2263"/>
                <a:gd name="T14" fmla="*/ 5363 w 8889"/>
                <a:gd name="T15" fmla="*/ 643 h 2263"/>
                <a:gd name="T16" fmla="*/ 5363 w 8889"/>
                <a:gd name="T17" fmla="*/ 643 h 2263"/>
                <a:gd name="T18" fmla="*/ 4942 w 8889"/>
                <a:gd name="T19" fmla="*/ 975 h 2263"/>
                <a:gd name="T20" fmla="*/ 4521 w 8889"/>
                <a:gd name="T21" fmla="*/ 599 h 2263"/>
                <a:gd name="T22" fmla="*/ 4521 w 8889"/>
                <a:gd name="T23" fmla="*/ 599 h 2263"/>
                <a:gd name="T24" fmla="*/ 4609 w 8889"/>
                <a:gd name="T25" fmla="*/ 377 h 2263"/>
                <a:gd name="T26" fmla="*/ 4676 w 8889"/>
                <a:gd name="T27" fmla="*/ 244 h 2263"/>
                <a:gd name="T28" fmla="*/ 4698 w 8889"/>
                <a:gd name="T29" fmla="*/ 156 h 2263"/>
                <a:gd name="T30" fmla="*/ 4698 w 8889"/>
                <a:gd name="T31" fmla="*/ 156 h 2263"/>
                <a:gd name="T32" fmla="*/ 4698 w 8889"/>
                <a:gd name="T33" fmla="*/ 0 h 2263"/>
                <a:gd name="T34" fmla="*/ 177 w 8889"/>
                <a:gd name="T35" fmla="*/ 0 h 2263"/>
                <a:gd name="T36" fmla="*/ 0 w 8889"/>
                <a:gd name="T37" fmla="*/ 1020 h 2263"/>
                <a:gd name="T38" fmla="*/ 5496 w 8889"/>
                <a:gd name="T39" fmla="*/ 2262 h 2263"/>
                <a:gd name="T40" fmla="*/ 5961 w 8889"/>
                <a:gd name="T41" fmla="*/ 843 h 2263"/>
                <a:gd name="T42" fmla="*/ 8533 w 8889"/>
                <a:gd name="T43" fmla="*/ 843 h 2263"/>
                <a:gd name="T44" fmla="*/ 8888 w 8889"/>
                <a:gd name="T45" fmla="*/ 0 h 2263"/>
                <a:gd name="T46" fmla="*/ 5208 w 8889"/>
                <a:gd name="T47" fmla="*/ 0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89" h="2263">
                  <a:moveTo>
                    <a:pt x="5208" y="0"/>
                  </a:moveTo>
                  <a:lnTo>
                    <a:pt x="5208" y="0"/>
                  </a:lnTo>
                  <a:cubicBezTo>
                    <a:pt x="5208" y="156"/>
                    <a:pt x="5208" y="156"/>
                    <a:pt x="5208" y="156"/>
                  </a:cubicBezTo>
                  <a:cubicBezTo>
                    <a:pt x="5230" y="222"/>
                    <a:pt x="5230" y="222"/>
                    <a:pt x="5230" y="222"/>
                  </a:cubicBezTo>
                  <a:cubicBezTo>
                    <a:pt x="5252" y="288"/>
                    <a:pt x="5252" y="311"/>
                    <a:pt x="5296" y="377"/>
                  </a:cubicBezTo>
                  <a:cubicBezTo>
                    <a:pt x="5363" y="444"/>
                    <a:pt x="5385" y="532"/>
                    <a:pt x="5363" y="621"/>
                  </a:cubicBezTo>
                  <a:lnTo>
                    <a:pt x="5363" y="621"/>
                  </a:lnTo>
                  <a:cubicBezTo>
                    <a:pt x="5363" y="643"/>
                    <a:pt x="5363" y="643"/>
                    <a:pt x="5363" y="643"/>
                  </a:cubicBezTo>
                  <a:lnTo>
                    <a:pt x="5363" y="643"/>
                  </a:lnTo>
                  <a:cubicBezTo>
                    <a:pt x="5363" y="820"/>
                    <a:pt x="5164" y="975"/>
                    <a:pt x="4942" y="975"/>
                  </a:cubicBezTo>
                  <a:cubicBezTo>
                    <a:pt x="4721" y="975"/>
                    <a:pt x="4521" y="798"/>
                    <a:pt x="4521" y="599"/>
                  </a:cubicBezTo>
                  <a:lnTo>
                    <a:pt x="4521" y="599"/>
                  </a:lnTo>
                  <a:cubicBezTo>
                    <a:pt x="4521" y="510"/>
                    <a:pt x="4543" y="444"/>
                    <a:pt x="4609" y="377"/>
                  </a:cubicBezTo>
                  <a:cubicBezTo>
                    <a:pt x="4632" y="333"/>
                    <a:pt x="4654" y="288"/>
                    <a:pt x="4676" y="244"/>
                  </a:cubicBezTo>
                  <a:cubicBezTo>
                    <a:pt x="4698" y="156"/>
                    <a:pt x="4698" y="156"/>
                    <a:pt x="4698" y="156"/>
                  </a:cubicBezTo>
                  <a:lnTo>
                    <a:pt x="4698" y="156"/>
                  </a:lnTo>
                  <a:cubicBezTo>
                    <a:pt x="4698" y="0"/>
                    <a:pt x="4698" y="0"/>
                    <a:pt x="4698" y="0"/>
                  </a:cubicBezTo>
                  <a:cubicBezTo>
                    <a:pt x="177" y="0"/>
                    <a:pt x="177" y="0"/>
                    <a:pt x="177" y="0"/>
                  </a:cubicBezTo>
                  <a:cubicBezTo>
                    <a:pt x="111" y="554"/>
                    <a:pt x="0" y="1020"/>
                    <a:pt x="0" y="1020"/>
                  </a:cubicBezTo>
                  <a:cubicBezTo>
                    <a:pt x="5496" y="2262"/>
                    <a:pt x="5496" y="2262"/>
                    <a:pt x="5496" y="2262"/>
                  </a:cubicBezTo>
                  <a:cubicBezTo>
                    <a:pt x="5496" y="2262"/>
                    <a:pt x="5696" y="931"/>
                    <a:pt x="5961" y="843"/>
                  </a:cubicBezTo>
                  <a:cubicBezTo>
                    <a:pt x="6250" y="731"/>
                    <a:pt x="8001" y="1486"/>
                    <a:pt x="8533" y="843"/>
                  </a:cubicBezTo>
                  <a:cubicBezTo>
                    <a:pt x="8754" y="554"/>
                    <a:pt x="8866" y="244"/>
                    <a:pt x="8888" y="0"/>
                  </a:cubicBezTo>
                  <a:lnTo>
                    <a:pt x="5208" y="0"/>
                  </a:lnTo>
                </a:path>
              </a:pathLst>
            </a:custGeom>
            <a:solidFill>
              <a:srgbClr val="7CC8EC"/>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22" name="Freeform 3"/>
            <p:cNvSpPr>
              <a:spLocks noChangeArrowheads="1"/>
            </p:cNvSpPr>
            <p:nvPr/>
          </p:nvSpPr>
          <p:spPr bwMode="auto">
            <a:xfrm>
              <a:off x="3012458" y="2189906"/>
              <a:ext cx="783859" cy="683109"/>
            </a:xfrm>
            <a:custGeom>
              <a:avLst/>
              <a:gdLst>
                <a:gd name="T0" fmla="*/ 2393 w 3125"/>
                <a:gd name="T1" fmla="*/ 0 h 2727"/>
                <a:gd name="T2" fmla="*/ 2393 w 3125"/>
                <a:gd name="T3" fmla="*/ 0 h 2727"/>
                <a:gd name="T4" fmla="*/ 0 w 3125"/>
                <a:gd name="T5" fmla="*/ 0 h 2727"/>
                <a:gd name="T6" fmla="*/ 0 w 3125"/>
                <a:gd name="T7" fmla="*/ 2726 h 2727"/>
                <a:gd name="T8" fmla="*/ 399 w 3125"/>
                <a:gd name="T9" fmla="*/ 2726 h 2727"/>
                <a:gd name="T10" fmla="*/ 399 w 3125"/>
                <a:gd name="T11" fmla="*/ 2637 h 2727"/>
                <a:gd name="T12" fmla="*/ 376 w 3125"/>
                <a:gd name="T13" fmla="*/ 2571 h 2727"/>
                <a:gd name="T14" fmla="*/ 310 w 3125"/>
                <a:gd name="T15" fmla="*/ 2415 h 2727"/>
                <a:gd name="T16" fmla="*/ 244 w 3125"/>
                <a:gd name="T17" fmla="*/ 2171 h 2727"/>
                <a:gd name="T18" fmla="*/ 244 w 3125"/>
                <a:gd name="T19" fmla="*/ 2171 h 2727"/>
                <a:gd name="T20" fmla="*/ 244 w 3125"/>
                <a:gd name="T21" fmla="*/ 2149 h 2727"/>
                <a:gd name="T22" fmla="*/ 244 w 3125"/>
                <a:gd name="T23" fmla="*/ 2149 h 2727"/>
                <a:gd name="T24" fmla="*/ 665 w 3125"/>
                <a:gd name="T25" fmla="*/ 1817 h 2727"/>
                <a:gd name="T26" fmla="*/ 1085 w 3125"/>
                <a:gd name="T27" fmla="*/ 2194 h 2727"/>
                <a:gd name="T28" fmla="*/ 1085 w 3125"/>
                <a:gd name="T29" fmla="*/ 2194 h 2727"/>
                <a:gd name="T30" fmla="*/ 1019 w 3125"/>
                <a:gd name="T31" fmla="*/ 2415 h 2727"/>
                <a:gd name="T32" fmla="*/ 931 w 3125"/>
                <a:gd name="T33" fmla="*/ 2549 h 2727"/>
                <a:gd name="T34" fmla="*/ 908 w 3125"/>
                <a:gd name="T35" fmla="*/ 2637 h 2727"/>
                <a:gd name="T36" fmla="*/ 908 w 3125"/>
                <a:gd name="T37" fmla="*/ 2637 h 2727"/>
                <a:gd name="T38" fmla="*/ 908 w 3125"/>
                <a:gd name="T39" fmla="*/ 2726 h 2727"/>
                <a:gd name="T40" fmla="*/ 3080 w 3125"/>
                <a:gd name="T41" fmla="*/ 2726 h 2727"/>
                <a:gd name="T42" fmla="*/ 2393 w 3125"/>
                <a:gd name="T43"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25" h="2727">
                  <a:moveTo>
                    <a:pt x="2393" y="0"/>
                  </a:moveTo>
                  <a:lnTo>
                    <a:pt x="2393" y="0"/>
                  </a:lnTo>
                  <a:cubicBezTo>
                    <a:pt x="0" y="0"/>
                    <a:pt x="0" y="0"/>
                    <a:pt x="0" y="0"/>
                  </a:cubicBezTo>
                  <a:cubicBezTo>
                    <a:pt x="0" y="2726"/>
                    <a:pt x="0" y="2726"/>
                    <a:pt x="0" y="2726"/>
                  </a:cubicBezTo>
                  <a:cubicBezTo>
                    <a:pt x="399" y="2726"/>
                    <a:pt x="399" y="2726"/>
                    <a:pt x="399" y="2726"/>
                  </a:cubicBezTo>
                  <a:cubicBezTo>
                    <a:pt x="399" y="2637"/>
                    <a:pt x="399" y="2637"/>
                    <a:pt x="399" y="2637"/>
                  </a:cubicBezTo>
                  <a:cubicBezTo>
                    <a:pt x="376" y="2571"/>
                    <a:pt x="376" y="2571"/>
                    <a:pt x="376" y="2571"/>
                  </a:cubicBezTo>
                  <a:cubicBezTo>
                    <a:pt x="376" y="2504"/>
                    <a:pt x="354" y="2482"/>
                    <a:pt x="310" y="2415"/>
                  </a:cubicBezTo>
                  <a:cubicBezTo>
                    <a:pt x="244" y="2349"/>
                    <a:pt x="244" y="2260"/>
                    <a:pt x="244" y="2171"/>
                  </a:cubicBezTo>
                  <a:lnTo>
                    <a:pt x="244" y="2171"/>
                  </a:lnTo>
                  <a:cubicBezTo>
                    <a:pt x="244" y="2149"/>
                    <a:pt x="244" y="2149"/>
                    <a:pt x="244" y="2149"/>
                  </a:cubicBezTo>
                  <a:lnTo>
                    <a:pt x="244" y="2149"/>
                  </a:lnTo>
                  <a:cubicBezTo>
                    <a:pt x="266" y="1972"/>
                    <a:pt x="443" y="1817"/>
                    <a:pt x="665" y="1817"/>
                  </a:cubicBezTo>
                  <a:cubicBezTo>
                    <a:pt x="886" y="1817"/>
                    <a:pt x="1085" y="1994"/>
                    <a:pt x="1085" y="2194"/>
                  </a:cubicBezTo>
                  <a:lnTo>
                    <a:pt x="1085" y="2194"/>
                  </a:lnTo>
                  <a:cubicBezTo>
                    <a:pt x="1085" y="2282"/>
                    <a:pt x="1063" y="2349"/>
                    <a:pt x="1019" y="2415"/>
                  </a:cubicBezTo>
                  <a:cubicBezTo>
                    <a:pt x="975" y="2460"/>
                    <a:pt x="953" y="2504"/>
                    <a:pt x="931" y="2549"/>
                  </a:cubicBezTo>
                  <a:cubicBezTo>
                    <a:pt x="908" y="2637"/>
                    <a:pt x="908" y="2637"/>
                    <a:pt x="908" y="2637"/>
                  </a:cubicBezTo>
                  <a:lnTo>
                    <a:pt x="908" y="2637"/>
                  </a:lnTo>
                  <a:cubicBezTo>
                    <a:pt x="908" y="2726"/>
                    <a:pt x="908" y="2726"/>
                    <a:pt x="908" y="2726"/>
                  </a:cubicBezTo>
                  <a:cubicBezTo>
                    <a:pt x="3080" y="2726"/>
                    <a:pt x="3080" y="2726"/>
                    <a:pt x="3080" y="2726"/>
                  </a:cubicBezTo>
                  <a:cubicBezTo>
                    <a:pt x="3124" y="2017"/>
                    <a:pt x="3036" y="997"/>
                    <a:pt x="2393" y="0"/>
                  </a:cubicBezTo>
                </a:path>
              </a:pathLst>
            </a:custGeom>
            <a:solidFill>
              <a:srgbClr val="84CBC5"/>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23" name="Freeform 4"/>
            <p:cNvSpPr>
              <a:spLocks noChangeArrowheads="1"/>
            </p:cNvSpPr>
            <p:nvPr/>
          </p:nvSpPr>
          <p:spPr bwMode="auto">
            <a:xfrm>
              <a:off x="1765812" y="2985944"/>
              <a:ext cx="1128182" cy="683109"/>
            </a:xfrm>
            <a:custGeom>
              <a:avLst/>
              <a:gdLst>
                <a:gd name="T0" fmla="*/ 4499 w 4500"/>
                <a:gd name="T1" fmla="*/ 0 h 2727"/>
                <a:gd name="T2" fmla="*/ 4499 w 4500"/>
                <a:gd name="T3" fmla="*/ 0 h 2727"/>
                <a:gd name="T4" fmla="*/ 0 w 4500"/>
                <a:gd name="T5" fmla="*/ 0 h 2727"/>
                <a:gd name="T6" fmla="*/ 0 w 4500"/>
                <a:gd name="T7" fmla="*/ 2726 h 2727"/>
                <a:gd name="T8" fmla="*/ 399 w 4500"/>
                <a:gd name="T9" fmla="*/ 2726 h 2727"/>
                <a:gd name="T10" fmla="*/ 399 w 4500"/>
                <a:gd name="T11" fmla="*/ 2593 h 2727"/>
                <a:gd name="T12" fmla="*/ 377 w 4500"/>
                <a:gd name="T13" fmla="*/ 2504 h 2727"/>
                <a:gd name="T14" fmla="*/ 311 w 4500"/>
                <a:gd name="T15" fmla="*/ 2349 h 2727"/>
                <a:gd name="T16" fmla="*/ 244 w 4500"/>
                <a:gd name="T17" fmla="*/ 2105 h 2727"/>
                <a:gd name="T18" fmla="*/ 244 w 4500"/>
                <a:gd name="T19" fmla="*/ 2105 h 2727"/>
                <a:gd name="T20" fmla="*/ 244 w 4500"/>
                <a:gd name="T21" fmla="*/ 2105 h 2727"/>
                <a:gd name="T22" fmla="*/ 244 w 4500"/>
                <a:gd name="T23" fmla="*/ 2105 h 2727"/>
                <a:gd name="T24" fmla="*/ 665 w 4500"/>
                <a:gd name="T25" fmla="*/ 1773 h 2727"/>
                <a:gd name="T26" fmla="*/ 1086 w 4500"/>
                <a:gd name="T27" fmla="*/ 2128 h 2727"/>
                <a:gd name="T28" fmla="*/ 1086 w 4500"/>
                <a:gd name="T29" fmla="*/ 2128 h 2727"/>
                <a:gd name="T30" fmla="*/ 997 w 4500"/>
                <a:gd name="T31" fmla="*/ 2349 h 2727"/>
                <a:gd name="T32" fmla="*/ 931 w 4500"/>
                <a:gd name="T33" fmla="*/ 2481 h 2727"/>
                <a:gd name="T34" fmla="*/ 908 w 4500"/>
                <a:gd name="T35" fmla="*/ 2593 h 2727"/>
                <a:gd name="T36" fmla="*/ 908 w 4500"/>
                <a:gd name="T37" fmla="*/ 2593 h 2727"/>
                <a:gd name="T38" fmla="*/ 908 w 4500"/>
                <a:gd name="T39" fmla="*/ 2726 h 2727"/>
                <a:gd name="T40" fmla="*/ 4499 w 4500"/>
                <a:gd name="T41" fmla="*/ 2726 h 2727"/>
                <a:gd name="T42" fmla="*/ 4499 w 4500"/>
                <a:gd name="T43"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00" h="2727">
                  <a:moveTo>
                    <a:pt x="4499" y="0"/>
                  </a:moveTo>
                  <a:lnTo>
                    <a:pt x="4499" y="0"/>
                  </a:lnTo>
                  <a:cubicBezTo>
                    <a:pt x="0" y="0"/>
                    <a:pt x="0" y="0"/>
                    <a:pt x="0" y="0"/>
                  </a:cubicBezTo>
                  <a:cubicBezTo>
                    <a:pt x="0" y="2726"/>
                    <a:pt x="0" y="2726"/>
                    <a:pt x="0" y="2726"/>
                  </a:cubicBezTo>
                  <a:cubicBezTo>
                    <a:pt x="399" y="2726"/>
                    <a:pt x="399" y="2726"/>
                    <a:pt x="399" y="2726"/>
                  </a:cubicBezTo>
                  <a:cubicBezTo>
                    <a:pt x="399" y="2593"/>
                    <a:pt x="399" y="2593"/>
                    <a:pt x="399" y="2593"/>
                  </a:cubicBezTo>
                  <a:cubicBezTo>
                    <a:pt x="377" y="2504"/>
                    <a:pt x="377" y="2504"/>
                    <a:pt x="377" y="2504"/>
                  </a:cubicBezTo>
                  <a:cubicBezTo>
                    <a:pt x="355" y="2437"/>
                    <a:pt x="355" y="2416"/>
                    <a:pt x="311" y="2349"/>
                  </a:cubicBezTo>
                  <a:cubicBezTo>
                    <a:pt x="244" y="2282"/>
                    <a:pt x="222" y="2216"/>
                    <a:pt x="244" y="2105"/>
                  </a:cubicBezTo>
                  <a:lnTo>
                    <a:pt x="244" y="2105"/>
                  </a:lnTo>
                  <a:lnTo>
                    <a:pt x="244" y="2105"/>
                  </a:lnTo>
                  <a:lnTo>
                    <a:pt x="244" y="2105"/>
                  </a:lnTo>
                  <a:cubicBezTo>
                    <a:pt x="244" y="1906"/>
                    <a:pt x="443" y="1773"/>
                    <a:pt x="665" y="1773"/>
                  </a:cubicBezTo>
                  <a:cubicBezTo>
                    <a:pt x="886" y="1773"/>
                    <a:pt x="1086" y="1928"/>
                    <a:pt x="1086" y="2128"/>
                  </a:cubicBezTo>
                  <a:lnTo>
                    <a:pt x="1086" y="2128"/>
                  </a:lnTo>
                  <a:cubicBezTo>
                    <a:pt x="1086" y="2216"/>
                    <a:pt x="1064" y="2282"/>
                    <a:pt x="997" y="2349"/>
                  </a:cubicBezTo>
                  <a:cubicBezTo>
                    <a:pt x="975" y="2416"/>
                    <a:pt x="953" y="2437"/>
                    <a:pt x="931" y="2481"/>
                  </a:cubicBezTo>
                  <a:cubicBezTo>
                    <a:pt x="908" y="2593"/>
                    <a:pt x="908" y="2593"/>
                    <a:pt x="908" y="2593"/>
                  </a:cubicBezTo>
                  <a:lnTo>
                    <a:pt x="908" y="2593"/>
                  </a:lnTo>
                  <a:cubicBezTo>
                    <a:pt x="908" y="2726"/>
                    <a:pt x="908" y="2726"/>
                    <a:pt x="908" y="2726"/>
                  </a:cubicBezTo>
                  <a:cubicBezTo>
                    <a:pt x="4499" y="2726"/>
                    <a:pt x="4499" y="2726"/>
                    <a:pt x="4499" y="2726"/>
                  </a:cubicBezTo>
                  <a:lnTo>
                    <a:pt x="4499" y="0"/>
                  </a:lnTo>
                </a:path>
              </a:pathLst>
            </a:custGeom>
            <a:solidFill>
              <a:srgbClr val="F8D35E"/>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24" name="Freeform 5"/>
            <p:cNvSpPr>
              <a:spLocks noChangeArrowheads="1"/>
            </p:cNvSpPr>
            <p:nvPr/>
          </p:nvSpPr>
          <p:spPr bwMode="auto">
            <a:xfrm>
              <a:off x="1136953" y="3781982"/>
              <a:ext cx="1117110" cy="683109"/>
            </a:xfrm>
            <a:custGeom>
              <a:avLst/>
              <a:gdLst>
                <a:gd name="T0" fmla="*/ 1751 w 4456"/>
                <a:gd name="T1" fmla="*/ 0 h 2727"/>
                <a:gd name="T2" fmla="*/ 1751 w 4456"/>
                <a:gd name="T3" fmla="*/ 0 h 2727"/>
                <a:gd name="T4" fmla="*/ 1751 w 4456"/>
                <a:gd name="T5" fmla="*/ 112 h 2727"/>
                <a:gd name="T6" fmla="*/ 1773 w 4456"/>
                <a:gd name="T7" fmla="*/ 200 h 2727"/>
                <a:gd name="T8" fmla="*/ 1840 w 4456"/>
                <a:gd name="T9" fmla="*/ 333 h 2727"/>
                <a:gd name="T10" fmla="*/ 1906 w 4456"/>
                <a:gd name="T11" fmla="*/ 577 h 2727"/>
                <a:gd name="T12" fmla="*/ 1906 w 4456"/>
                <a:gd name="T13" fmla="*/ 577 h 2727"/>
                <a:gd name="T14" fmla="*/ 1906 w 4456"/>
                <a:gd name="T15" fmla="*/ 599 h 2727"/>
                <a:gd name="T16" fmla="*/ 1906 w 4456"/>
                <a:gd name="T17" fmla="*/ 599 h 2727"/>
                <a:gd name="T18" fmla="*/ 1486 w 4456"/>
                <a:gd name="T19" fmla="*/ 931 h 2727"/>
                <a:gd name="T20" fmla="*/ 1064 w 4456"/>
                <a:gd name="T21" fmla="*/ 554 h 2727"/>
                <a:gd name="T22" fmla="*/ 1064 w 4456"/>
                <a:gd name="T23" fmla="*/ 554 h 2727"/>
                <a:gd name="T24" fmla="*/ 1131 w 4456"/>
                <a:gd name="T25" fmla="*/ 333 h 2727"/>
                <a:gd name="T26" fmla="*/ 1220 w 4456"/>
                <a:gd name="T27" fmla="*/ 200 h 2727"/>
                <a:gd name="T28" fmla="*/ 1242 w 4456"/>
                <a:gd name="T29" fmla="*/ 112 h 2727"/>
                <a:gd name="T30" fmla="*/ 1242 w 4456"/>
                <a:gd name="T31" fmla="*/ 112 h 2727"/>
                <a:gd name="T32" fmla="*/ 1242 w 4456"/>
                <a:gd name="T33" fmla="*/ 0 h 2727"/>
                <a:gd name="T34" fmla="*/ 0 w 4456"/>
                <a:gd name="T35" fmla="*/ 0 h 2727"/>
                <a:gd name="T36" fmla="*/ 1220 w 4456"/>
                <a:gd name="T37" fmla="*/ 1552 h 2727"/>
                <a:gd name="T38" fmla="*/ 1374 w 4456"/>
                <a:gd name="T39" fmla="*/ 2726 h 2727"/>
                <a:gd name="T40" fmla="*/ 4455 w 4456"/>
                <a:gd name="T41" fmla="*/ 2726 h 2727"/>
                <a:gd name="T42" fmla="*/ 4455 w 4456"/>
                <a:gd name="T43" fmla="*/ 0 h 2727"/>
                <a:gd name="T44" fmla="*/ 1751 w 4456"/>
                <a:gd name="T45"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6" h="2727">
                  <a:moveTo>
                    <a:pt x="1751" y="0"/>
                  </a:moveTo>
                  <a:lnTo>
                    <a:pt x="1751" y="0"/>
                  </a:lnTo>
                  <a:cubicBezTo>
                    <a:pt x="1751" y="112"/>
                    <a:pt x="1751" y="112"/>
                    <a:pt x="1751" y="112"/>
                  </a:cubicBezTo>
                  <a:cubicBezTo>
                    <a:pt x="1773" y="200"/>
                    <a:pt x="1773" y="200"/>
                    <a:pt x="1773" y="200"/>
                  </a:cubicBezTo>
                  <a:cubicBezTo>
                    <a:pt x="1795" y="244"/>
                    <a:pt x="1795" y="266"/>
                    <a:pt x="1840" y="333"/>
                  </a:cubicBezTo>
                  <a:cubicBezTo>
                    <a:pt x="1906" y="399"/>
                    <a:pt x="1929" y="488"/>
                    <a:pt x="1906" y="577"/>
                  </a:cubicBezTo>
                  <a:lnTo>
                    <a:pt x="1906" y="577"/>
                  </a:lnTo>
                  <a:cubicBezTo>
                    <a:pt x="1906" y="599"/>
                    <a:pt x="1906" y="599"/>
                    <a:pt x="1906" y="599"/>
                  </a:cubicBezTo>
                  <a:lnTo>
                    <a:pt x="1906" y="599"/>
                  </a:lnTo>
                  <a:cubicBezTo>
                    <a:pt x="1884" y="776"/>
                    <a:pt x="1707" y="931"/>
                    <a:pt x="1486" y="931"/>
                  </a:cubicBezTo>
                  <a:cubicBezTo>
                    <a:pt x="1264" y="931"/>
                    <a:pt x="1064" y="754"/>
                    <a:pt x="1064" y="554"/>
                  </a:cubicBezTo>
                  <a:lnTo>
                    <a:pt x="1064" y="554"/>
                  </a:lnTo>
                  <a:cubicBezTo>
                    <a:pt x="1064" y="466"/>
                    <a:pt x="1086" y="399"/>
                    <a:pt x="1131" y="333"/>
                  </a:cubicBezTo>
                  <a:cubicBezTo>
                    <a:pt x="1175" y="289"/>
                    <a:pt x="1197" y="244"/>
                    <a:pt x="1220" y="200"/>
                  </a:cubicBezTo>
                  <a:cubicBezTo>
                    <a:pt x="1242" y="112"/>
                    <a:pt x="1242" y="112"/>
                    <a:pt x="1242" y="112"/>
                  </a:cubicBezTo>
                  <a:lnTo>
                    <a:pt x="1242" y="112"/>
                  </a:lnTo>
                  <a:cubicBezTo>
                    <a:pt x="1242" y="0"/>
                    <a:pt x="1242" y="0"/>
                    <a:pt x="1242" y="0"/>
                  </a:cubicBezTo>
                  <a:cubicBezTo>
                    <a:pt x="0" y="0"/>
                    <a:pt x="0" y="0"/>
                    <a:pt x="0" y="0"/>
                  </a:cubicBezTo>
                  <a:cubicBezTo>
                    <a:pt x="311" y="532"/>
                    <a:pt x="710" y="1042"/>
                    <a:pt x="1220" y="1552"/>
                  </a:cubicBezTo>
                  <a:cubicBezTo>
                    <a:pt x="1397" y="1729"/>
                    <a:pt x="1419" y="2217"/>
                    <a:pt x="1374" y="2726"/>
                  </a:cubicBezTo>
                  <a:cubicBezTo>
                    <a:pt x="4455" y="2726"/>
                    <a:pt x="4455" y="2726"/>
                    <a:pt x="4455" y="2726"/>
                  </a:cubicBezTo>
                  <a:cubicBezTo>
                    <a:pt x="4455" y="0"/>
                    <a:pt x="4455" y="0"/>
                    <a:pt x="4455" y="0"/>
                  </a:cubicBezTo>
                  <a:lnTo>
                    <a:pt x="1751" y="0"/>
                  </a:lnTo>
                </a:path>
              </a:pathLst>
            </a:custGeom>
            <a:solidFill>
              <a:srgbClr val="F47264"/>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25" name="Freeform 6"/>
            <p:cNvSpPr>
              <a:spLocks noChangeArrowheads="1"/>
            </p:cNvSpPr>
            <p:nvPr/>
          </p:nvSpPr>
          <p:spPr bwMode="auto">
            <a:xfrm>
              <a:off x="1765812" y="1472476"/>
              <a:ext cx="1763684" cy="605609"/>
            </a:xfrm>
            <a:custGeom>
              <a:avLst/>
              <a:gdLst>
                <a:gd name="T0" fmla="*/ 4965 w 7027"/>
                <a:gd name="T1" fmla="*/ 909 h 2418"/>
                <a:gd name="T2" fmla="*/ 4965 w 7027"/>
                <a:gd name="T3" fmla="*/ 909 h 2418"/>
                <a:gd name="T4" fmla="*/ 0 w 7027"/>
                <a:gd name="T5" fmla="*/ 842 h 2418"/>
                <a:gd name="T6" fmla="*/ 0 w 7027"/>
                <a:gd name="T7" fmla="*/ 2417 h 2418"/>
                <a:gd name="T8" fmla="*/ 3790 w 7027"/>
                <a:gd name="T9" fmla="*/ 2417 h 2418"/>
                <a:gd name="T10" fmla="*/ 3790 w 7027"/>
                <a:gd name="T11" fmla="*/ 2151 h 2418"/>
                <a:gd name="T12" fmla="*/ 3768 w 7027"/>
                <a:gd name="T13" fmla="*/ 2062 h 2418"/>
                <a:gd name="T14" fmla="*/ 3679 w 7027"/>
                <a:gd name="T15" fmla="*/ 1929 h 2418"/>
                <a:gd name="T16" fmla="*/ 3613 w 7027"/>
                <a:gd name="T17" fmla="*/ 1686 h 2418"/>
                <a:gd name="T18" fmla="*/ 3613 w 7027"/>
                <a:gd name="T19" fmla="*/ 1663 h 2418"/>
                <a:gd name="T20" fmla="*/ 3613 w 7027"/>
                <a:gd name="T21" fmla="*/ 1663 h 2418"/>
                <a:gd name="T22" fmla="*/ 4034 w 7027"/>
                <a:gd name="T23" fmla="*/ 1330 h 2418"/>
                <a:gd name="T24" fmla="*/ 4454 w 7027"/>
                <a:gd name="T25" fmla="*/ 1686 h 2418"/>
                <a:gd name="T26" fmla="*/ 4454 w 7027"/>
                <a:gd name="T27" fmla="*/ 1686 h 2418"/>
                <a:gd name="T28" fmla="*/ 4388 w 7027"/>
                <a:gd name="T29" fmla="*/ 1929 h 2418"/>
                <a:gd name="T30" fmla="*/ 4322 w 7027"/>
                <a:gd name="T31" fmla="*/ 2040 h 2418"/>
                <a:gd name="T32" fmla="*/ 4300 w 7027"/>
                <a:gd name="T33" fmla="*/ 2151 h 2418"/>
                <a:gd name="T34" fmla="*/ 4277 w 7027"/>
                <a:gd name="T35" fmla="*/ 2151 h 2418"/>
                <a:gd name="T36" fmla="*/ 4277 w 7027"/>
                <a:gd name="T37" fmla="*/ 2417 h 2418"/>
                <a:gd name="T38" fmla="*/ 7026 w 7027"/>
                <a:gd name="T39" fmla="*/ 2417 h 2418"/>
                <a:gd name="T40" fmla="*/ 4965 w 7027"/>
                <a:gd name="T41" fmla="*/ 909 h 2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27" h="2418">
                  <a:moveTo>
                    <a:pt x="4965" y="909"/>
                  </a:moveTo>
                  <a:lnTo>
                    <a:pt x="4965" y="909"/>
                  </a:lnTo>
                  <a:cubicBezTo>
                    <a:pt x="2970" y="0"/>
                    <a:pt x="1286" y="200"/>
                    <a:pt x="0" y="842"/>
                  </a:cubicBezTo>
                  <a:cubicBezTo>
                    <a:pt x="0" y="2417"/>
                    <a:pt x="0" y="2417"/>
                    <a:pt x="0" y="2417"/>
                  </a:cubicBezTo>
                  <a:cubicBezTo>
                    <a:pt x="3790" y="2417"/>
                    <a:pt x="3790" y="2417"/>
                    <a:pt x="3790" y="2417"/>
                  </a:cubicBezTo>
                  <a:cubicBezTo>
                    <a:pt x="3790" y="2151"/>
                    <a:pt x="3790" y="2151"/>
                    <a:pt x="3790" y="2151"/>
                  </a:cubicBezTo>
                  <a:cubicBezTo>
                    <a:pt x="3768" y="2062"/>
                    <a:pt x="3768" y="2062"/>
                    <a:pt x="3768" y="2062"/>
                  </a:cubicBezTo>
                  <a:cubicBezTo>
                    <a:pt x="3745" y="1995"/>
                    <a:pt x="3723" y="1973"/>
                    <a:pt x="3679" y="1929"/>
                  </a:cubicBezTo>
                  <a:cubicBezTo>
                    <a:pt x="3635" y="1840"/>
                    <a:pt x="3613" y="1774"/>
                    <a:pt x="3613" y="1686"/>
                  </a:cubicBezTo>
                  <a:cubicBezTo>
                    <a:pt x="3613" y="1663"/>
                    <a:pt x="3613" y="1663"/>
                    <a:pt x="3613" y="1663"/>
                  </a:cubicBezTo>
                  <a:lnTo>
                    <a:pt x="3613" y="1663"/>
                  </a:lnTo>
                  <a:cubicBezTo>
                    <a:pt x="3635" y="1486"/>
                    <a:pt x="3812" y="1330"/>
                    <a:pt x="4034" y="1330"/>
                  </a:cubicBezTo>
                  <a:cubicBezTo>
                    <a:pt x="4277" y="1330"/>
                    <a:pt x="4454" y="1486"/>
                    <a:pt x="4454" y="1686"/>
                  </a:cubicBezTo>
                  <a:lnTo>
                    <a:pt x="4454" y="1686"/>
                  </a:lnTo>
                  <a:cubicBezTo>
                    <a:pt x="4454" y="1774"/>
                    <a:pt x="4432" y="1863"/>
                    <a:pt x="4388" y="1929"/>
                  </a:cubicBezTo>
                  <a:cubicBezTo>
                    <a:pt x="4343" y="1973"/>
                    <a:pt x="4322" y="1995"/>
                    <a:pt x="4322" y="2040"/>
                  </a:cubicBezTo>
                  <a:cubicBezTo>
                    <a:pt x="4300" y="2151"/>
                    <a:pt x="4300" y="2151"/>
                    <a:pt x="4300" y="2151"/>
                  </a:cubicBezTo>
                  <a:cubicBezTo>
                    <a:pt x="4277" y="2151"/>
                    <a:pt x="4277" y="2151"/>
                    <a:pt x="4277" y="2151"/>
                  </a:cubicBezTo>
                  <a:cubicBezTo>
                    <a:pt x="4277" y="2417"/>
                    <a:pt x="4277" y="2417"/>
                    <a:pt x="4277" y="2417"/>
                  </a:cubicBezTo>
                  <a:cubicBezTo>
                    <a:pt x="7026" y="2417"/>
                    <a:pt x="7026" y="2417"/>
                    <a:pt x="7026" y="2417"/>
                  </a:cubicBezTo>
                  <a:cubicBezTo>
                    <a:pt x="6560" y="1863"/>
                    <a:pt x="5896" y="1352"/>
                    <a:pt x="4965" y="909"/>
                  </a:cubicBezTo>
                </a:path>
              </a:pathLst>
            </a:custGeom>
            <a:solidFill>
              <a:srgbClr val="1B6AA3"/>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26" name="Freeform 7"/>
            <p:cNvSpPr>
              <a:spLocks noChangeArrowheads="1"/>
            </p:cNvSpPr>
            <p:nvPr/>
          </p:nvSpPr>
          <p:spPr bwMode="auto">
            <a:xfrm>
              <a:off x="1765812" y="2189906"/>
              <a:ext cx="1128182" cy="683109"/>
            </a:xfrm>
            <a:custGeom>
              <a:avLst/>
              <a:gdLst>
                <a:gd name="T0" fmla="*/ 0 w 4500"/>
                <a:gd name="T1" fmla="*/ 0 h 2727"/>
                <a:gd name="T2" fmla="*/ 0 w 4500"/>
                <a:gd name="T3" fmla="*/ 0 h 2727"/>
                <a:gd name="T4" fmla="*/ 0 w 4500"/>
                <a:gd name="T5" fmla="*/ 2726 h 2727"/>
                <a:gd name="T6" fmla="*/ 3479 w 4500"/>
                <a:gd name="T7" fmla="*/ 2726 h 2727"/>
                <a:gd name="T8" fmla="*/ 3479 w 4500"/>
                <a:gd name="T9" fmla="*/ 2460 h 2727"/>
                <a:gd name="T10" fmla="*/ 3457 w 4500"/>
                <a:gd name="T11" fmla="*/ 2371 h 2727"/>
                <a:gd name="T12" fmla="*/ 3391 w 4500"/>
                <a:gd name="T13" fmla="*/ 2238 h 2727"/>
                <a:gd name="T14" fmla="*/ 3324 w 4500"/>
                <a:gd name="T15" fmla="*/ 1972 h 2727"/>
                <a:gd name="T16" fmla="*/ 3324 w 4500"/>
                <a:gd name="T17" fmla="*/ 1972 h 2727"/>
                <a:gd name="T18" fmla="*/ 3324 w 4500"/>
                <a:gd name="T19" fmla="*/ 1972 h 2727"/>
                <a:gd name="T20" fmla="*/ 3324 w 4500"/>
                <a:gd name="T21" fmla="*/ 1972 h 2727"/>
                <a:gd name="T22" fmla="*/ 3745 w 4500"/>
                <a:gd name="T23" fmla="*/ 1640 h 2727"/>
                <a:gd name="T24" fmla="*/ 4166 w 4500"/>
                <a:gd name="T25" fmla="*/ 1994 h 2727"/>
                <a:gd name="T26" fmla="*/ 4166 w 4500"/>
                <a:gd name="T27" fmla="*/ 1994 h 2727"/>
                <a:gd name="T28" fmla="*/ 4100 w 4500"/>
                <a:gd name="T29" fmla="*/ 2238 h 2727"/>
                <a:gd name="T30" fmla="*/ 4011 w 4500"/>
                <a:gd name="T31" fmla="*/ 2349 h 2727"/>
                <a:gd name="T32" fmla="*/ 3989 w 4500"/>
                <a:gd name="T33" fmla="*/ 2460 h 2727"/>
                <a:gd name="T34" fmla="*/ 3989 w 4500"/>
                <a:gd name="T35" fmla="*/ 2460 h 2727"/>
                <a:gd name="T36" fmla="*/ 3989 w 4500"/>
                <a:gd name="T37" fmla="*/ 2726 h 2727"/>
                <a:gd name="T38" fmla="*/ 4499 w 4500"/>
                <a:gd name="T39" fmla="*/ 2726 h 2727"/>
                <a:gd name="T40" fmla="*/ 4499 w 4500"/>
                <a:gd name="T41" fmla="*/ 0 h 2727"/>
                <a:gd name="T42" fmla="*/ 0 w 4500"/>
                <a:gd name="T43"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00" h="2727">
                  <a:moveTo>
                    <a:pt x="0" y="0"/>
                  </a:moveTo>
                  <a:lnTo>
                    <a:pt x="0" y="0"/>
                  </a:lnTo>
                  <a:cubicBezTo>
                    <a:pt x="0" y="2726"/>
                    <a:pt x="0" y="2726"/>
                    <a:pt x="0" y="2726"/>
                  </a:cubicBezTo>
                  <a:cubicBezTo>
                    <a:pt x="3479" y="2726"/>
                    <a:pt x="3479" y="2726"/>
                    <a:pt x="3479" y="2726"/>
                  </a:cubicBezTo>
                  <a:cubicBezTo>
                    <a:pt x="3479" y="2460"/>
                    <a:pt x="3479" y="2460"/>
                    <a:pt x="3479" y="2460"/>
                  </a:cubicBezTo>
                  <a:cubicBezTo>
                    <a:pt x="3457" y="2371"/>
                    <a:pt x="3457" y="2371"/>
                    <a:pt x="3457" y="2371"/>
                  </a:cubicBezTo>
                  <a:cubicBezTo>
                    <a:pt x="3435" y="2305"/>
                    <a:pt x="3435" y="2282"/>
                    <a:pt x="3391" y="2238"/>
                  </a:cubicBezTo>
                  <a:cubicBezTo>
                    <a:pt x="3324" y="2149"/>
                    <a:pt x="3302" y="2083"/>
                    <a:pt x="3324" y="1972"/>
                  </a:cubicBezTo>
                  <a:lnTo>
                    <a:pt x="3324" y="1972"/>
                  </a:lnTo>
                  <a:lnTo>
                    <a:pt x="3324" y="1972"/>
                  </a:lnTo>
                  <a:lnTo>
                    <a:pt x="3324" y="1972"/>
                  </a:lnTo>
                  <a:cubicBezTo>
                    <a:pt x="3347" y="1795"/>
                    <a:pt x="3524" y="1640"/>
                    <a:pt x="3745" y="1640"/>
                  </a:cubicBezTo>
                  <a:cubicBezTo>
                    <a:pt x="3967" y="1640"/>
                    <a:pt x="4166" y="1795"/>
                    <a:pt x="4166" y="1994"/>
                  </a:cubicBezTo>
                  <a:lnTo>
                    <a:pt x="4166" y="1994"/>
                  </a:lnTo>
                  <a:cubicBezTo>
                    <a:pt x="4166" y="2083"/>
                    <a:pt x="4144" y="2171"/>
                    <a:pt x="4100" y="2238"/>
                  </a:cubicBezTo>
                  <a:cubicBezTo>
                    <a:pt x="4056" y="2282"/>
                    <a:pt x="4034" y="2305"/>
                    <a:pt x="4011" y="2349"/>
                  </a:cubicBezTo>
                  <a:cubicBezTo>
                    <a:pt x="3989" y="2460"/>
                    <a:pt x="3989" y="2460"/>
                    <a:pt x="3989" y="2460"/>
                  </a:cubicBezTo>
                  <a:lnTo>
                    <a:pt x="3989" y="2460"/>
                  </a:lnTo>
                  <a:cubicBezTo>
                    <a:pt x="3989" y="2726"/>
                    <a:pt x="3989" y="2726"/>
                    <a:pt x="3989" y="2726"/>
                  </a:cubicBezTo>
                  <a:cubicBezTo>
                    <a:pt x="4499" y="2726"/>
                    <a:pt x="4499" y="2726"/>
                    <a:pt x="4499" y="2726"/>
                  </a:cubicBezTo>
                  <a:cubicBezTo>
                    <a:pt x="4499" y="0"/>
                    <a:pt x="4499" y="0"/>
                    <a:pt x="4499" y="0"/>
                  </a:cubicBezTo>
                  <a:lnTo>
                    <a:pt x="0" y="0"/>
                  </a:lnTo>
                </a:path>
              </a:pathLst>
            </a:custGeom>
            <a:solidFill>
              <a:srgbClr val="84CBC5"/>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27" name="Freeform 8"/>
            <p:cNvSpPr>
              <a:spLocks noChangeArrowheads="1"/>
            </p:cNvSpPr>
            <p:nvPr/>
          </p:nvSpPr>
          <p:spPr bwMode="auto">
            <a:xfrm>
              <a:off x="2372528" y="3781982"/>
              <a:ext cx="1651862" cy="683109"/>
            </a:xfrm>
            <a:custGeom>
              <a:avLst/>
              <a:gdLst>
                <a:gd name="T0" fmla="*/ 6582 w 6583"/>
                <a:gd name="T1" fmla="*/ 0 h 2727"/>
                <a:gd name="T2" fmla="*/ 6582 w 6583"/>
                <a:gd name="T3" fmla="*/ 0 h 2727"/>
                <a:gd name="T4" fmla="*/ 0 w 6583"/>
                <a:gd name="T5" fmla="*/ 0 h 2727"/>
                <a:gd name="T6" fmla="*/ 0 w 6583"/>
                <a:gd name="T7" fmla="*/ 2726 h 2727"/>
                <a:gd name="T8" fmla="*/ 4832 w 6583"/>
                <a:gd name="T9" fmla="*/ 2726 h 2727"/>
                <a:gd name="T10" fmla="*/ 4832 w 6583"/>
                <a:gd name="T11" fmla="*/ 2726 h 2727"/>
                <a:gd name="T12" fmla="*/ 5098 w 6583"/>
                <a:gd name="T13" fmla="*/ 2726 h 2727"/>
                <a:gd name="T14" fmla="*/ 5098 w 6583"/>
                <a:gd name="T15" fmla="*/ 2305 h 2727"/>
                <a:gd name="T16" fmla="*/ 5452 w 6583"/>
                <a:gd name="T17" fmla="*/ 1995 h 2727"/>
                <a:gd name="T18" fmla="*/ 5342 w 6583"/>
                <a:gd name="T19" fmla="*/ 1662 h 2727"/>
                <a:gd name="T20" fmla="*/ 5541 w 6583"/>
                <a:gd name="T21" fmla="*/ 1264 h 2727"/>
                <a:gd name="T22" fmla="*/ 5407 w 6583"/>
                <a:gd name="T23" fmla="*/ 864 h 2727"/>
                <a:gd name="T24" fmla="*/ 5519 w 6583"/>
                <a:gd name="T25" fmla="*/ 532 h 2727"/>
                <a:gd name="T26" fmla="*/ 5585 w 6583"/>
                <a:gd name="T27" fmla="*/ 399 h 2727"/>
                <a:gd name="T28" fmla="*/ 6582 w 6583"/>
                <a:gd name="T29"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83" h="2727">
                  <a:moveTo>
                    <a:pt x="6582" y="0"/>
                  </a:moveTo>
                  <a:lnTo>
                    <a:pt x="6582" y="0"/>
                  </a:lnTo>
                  <a:cubicBezTo>
                    <a:pt x="0" y="0"/>
                    <a:pt x="0" y="0"/>
                    <a:pt x="0" y="0"/>
                  </a:cubicBezTo>
                  <a:cubicBezTo>
                    <a:pt x="0" y="2726"/>
                    <a:pt x="0" y="2726"/>
                    <a:pt x="0" y="2726"/>
                  </a:cubicBezTo>
                  <a:cubicBezTo>
                    <a:pt x="4832" y="2726"/>
                    <a:pt x="4832" y="2726"/>
                    <a:pt x="4832" y="2726"/>
                  </a:cubicBezTo>
                  <a:lnTo>
                    <a:pt x="4832" y="2726"/>
                  </a:lnTo>
                  <a:cubicBezTo>
                    <a:pt x="5098" y="2726"/>
                    <a:pt x="5098" y="2726"/>
                    <a:pt x="5098" y="2726"/>
                  </a:cubicBezTo>
                  <a:cubicBezTo>
                    <a:pt x="5098" y="2305"/>
                    <a:pt x="5098" y="2305"/>
                    <a:pt x="5098" y="2305"/>
                  </a:cubicBezTo>
                  <a:cubicBezTo>
                    <a:pt x="5098" y="2305"/>
                    <a:pt x="5385" y="2106"/>
                    <a:pt x="5452" y="1995"/>
                  </a:cubicBezTo>
                  <a:cubicBezTo>
                    <a:pt x="5541" y="1751"/>
                    <a:pt x="5342" y="1662"/>
                    <a:pt x="5342" y="1662"/>
                  </a:cubicBezTo>
                  <a:cubicBezTo>
                    <a:pt x="5342" y="1662"/>
                    <a:pt x="5651" y="1463"/>
                    <a:pt x="5541" y="1264"/>
                  </a:cubicBezTo>
                  <a:cubicBezTo>
                    <a:pt x="5496" y="1175"/>
                    <a:pt x="5407" y="864"/>
                    <a:pt x="5407" y="864"/>
                  </a:cubicBezTo>
                  <a:cubicBezTo>
                    <a:pt x="5519" y="532"/>
                    <a:pt x="5519" y="532"/>
                    <a:pt x="5519" y="532"/>
                  </a:cubicBezTo>
                  <a:cubicBezTo>
                    <a:pt x="5585" y="399"/>
                    <a:pt x="5585" y="399"/>
                    <a:pt x="5585" y="399"/>
                  </a:cubicBezTo>
                  <a:lnTo>
                    <a:pt x="6582" y="0"/>
                  </a:lnTo>
                </a:path>
              </a:pathLst>
            </a:custGeom>
            <a:solidFill>
              <a:srgbClr val="F47264"/>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28" name="Freeform 9"/>
            <p:cNvSpPr>
              <a:spLocks noChangeArrowheads="1"/>
            </p:cNvSpPr>
            <p:nvPr/>
          </p:nvSpPr>
          <p:spPr bwMode="auto">
            <a:xfrm>
              <a:off x="925488" y="2985944"/>
              <a:ext cx="722966" cy="683109"/>
            </a:xfrm>
            <a:custGeom>
              <a:avLst/>
              <a:gdLst>
                <a:gd name="T0" fmla="*/ 2881 w 2882"/>
                <a:gd name="T1" fmla="*/ 0 h 2727"/>
                <a:gd name="T2" fmla="*/ 2881 w 2882"/>
                <a:gd name="T3" fmla="*/ 0 h 2727"/>
                <a:gd name="T4" fmla="*/ 22 w 2882"/>
                <a:gd name="T5" fmla="*/ 0 h 2727"/>
                <a:gd name="T6" fmla="*/ 598 w 2882"/>
                <a:gd name="T7" fmla="*/ 2726 h 2727"/>
                <a:gd name="T8" fmla="*/ 2881 w 2882"/>
                <a:gd name="T9" fmla="*/ 2726 h 2727"/>
                <a:gd name="T10" fmla="*/ 2881 w 2882"/>
                <a:gd name="T11" fmla="*/ 0 h 2727"/>
              </a:gdLst>
              <a:ahLst/>
              <a:cxnLst>
                <a:cxn ang="0">
                  <a:pos x="T0" y="T1"/>
                </a:cxn>
                <a:cxn ang="0">
                  <a:pos x="T2" y="T3"/>
                </a:cxn>
                <a:cxn ang="0">
                  <a:pos x="T4" y="T5"/>
                </a:cxn>
                <a:cxn ang="0">
                  <a:pos x="T6" y="T7"/>
                </a:cxn>
                <a:cxn ang="0">
                  <a:pos x="T8" y="T9"/>
                </a:cxn>
                <a:cxn ang="0">
                  <a:pos x="T10" y="T11"/>
                </a:cxn>
              </a:cxnLst>
              <a:rect l="0" t="0" r="r" b="b"/>
              <a:pathLst>
                <a:path w="2882" h="2727">
                  <a:moveTo>
                    <a:pt x="2881" y="0"/>
                  </a:moveTo>
                  <a:lnTo>
                    <a:pt x="2881" y="0"/>
                  </a:lnTo>
                  <a:cubicBezTo>
                    <a:pt x="22" y="0"/>
                    <a:pt x="22" y="0"/>
                    <a:pt x="22" y="0"/>
                  </a:cubicBezTo>
                  <a:cubicBezTo>
                    <a:pt x="0" y="864"/>
                    <a:pt x="133" y="1773"/>
                    <a:pt x="598" y="2726"/>
                  </a:cubicBezTo>
                  <a:cubicBezTo>
                    <a:pt x="2881" y="2726"/>
                    <a:pt x="2881" y="2726"/>
                    <a:pt x="2881" y="2726"/>
                  </a:cubicBezTo>
                  <a:lnTo>
                    <a:pt x="2881" y="0"/>
                  </a:lnTo>
                </a:path>
              </a:pathLst>
            </a:custGeom>
            <a:solidFill>
              <a:srgbClr val="F8D35E"/>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29" name="Freeform 11"/>
            <p:cNvSpPr>
              <a:spLocks noChangeArrowheads="1"/>
            </p:cNvSpPr>
            <p:nvPr/>
          </p:nvSpPr>
          <p:spPr bwMode="auto">
            <a:xfrm>
              <a:off x="1280882" y="1750370"/>
              <a:ext cx="366465" cy="327715"/>
            </a:xfrm>
            <a:custGeom>
              <a:avLst/>
              <a:gdLst>
                <a:gd name="T0" fmla="*/ 1462 w 1463"/>
                <a:gd name="T1" fmla="*/ 1309 h 1310"/>
                <a:gd name="T2" fmla="*/ 1462 w 1463"/>
                <a:gd name="T3" fmla="*/ 1309 h 1310"/>
                <a:gd name="T4" fmla="*/ 1462 w 1463"/>
                <a:gd name="T5" fmla="*/ 0 h 1310"/>
                <a:gd name="T6" fmla="*/ 0 w 1463"/>
                <a:gd name="T7" fmla="*/ 1309 h 1310"/>
                <a:gd name="T8" fmla="*/ 1462 w 1463"/>
                <a:gd name="T9" fmla="*/ 1309 h 1310"/>
              </a:gdLst>
              <a:ahLst/>
              <a:cxnLst>
                <a:cxn ang="0">
                  <a:pos x="T0" y="T1"/>
                </a:cxn>
                <a:cxn ang="0">
                  <a:pos x="T2" y="T3"/>
                </a:cxn>
                <a:cxn ang="0">
                  <a:pos x="T4" y="T5"/>
                </a:cxn>
                <a:cxn ang="0">
                  <a:pos x="T6" y="T7"/>
                </a:cxn>
                <a:cxn ang="0">
                  <a:pos x="T8" y="T9"/>
                </a:cxn>
              </a:cxnLst>
              <a:rect l="0" t="0" r="r" b="b"/>
              <a:pathLst>
                <a:path w="1463" h="1310">
                  <a:moveTo>
                    <a:pt x="1462" y="1309"/>
                  </a:moveTo>
                  <a:lnTo>
                    <a:pt x="1462" y="1309"/>
                  </a:lnTo>
                  <a:cubicBezTo>
                    <a:pt x="1462" y="0"/>
                    <a:pt x="1462" y="0"/>
                    <a:pt x="1462" y="0"/>
                  </a:cubicBezTo>
                  <a:cubicBezTo>
                    <a:pt x="886" y="378"/>
                    <a:pt x="377" y="821"/>
                    <a:pt x="0" y="1309"/>
                  </a:cubicBezTo>
                  <a:lnTo>
                    <a:pt x="1462" y="1309"/>
                  </a:lnTo>
                </a:path>
              </a:pathLst>
            </a:custGeom>
            <a:solidFill>
              <a:srgbClr val="1B6AA3"/>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30" name="Freeform 13"/>
            <p:cNvSpPr>
              <a:spLocks noChangeArrowheads="1"/>
            </p:cNvSpPr>
            <p:nvPr/>
          </p:nvSpPr>
          <p:spPr bwMode="auto">
            <a:xfrm>
              <a:off x="942095" y="5122735"/>
              <a:ext cx="2336078" cy="822609"/>
            </a:xfrm>
            <a:custGeom>
              <a:avLst/>
              <a:gdLst>
                <a:gd name="T0" fmla="*/ 0 w 9309"/>
                <a:gd name="T1" fmla="*/ 3279 h 3280"/>
                <a:gd name="T2" fmla="*/ 1219 w 9309"/>
                <a:gd name="T3" fmla="*/ 0 h 3280"/>
                <a:gd name="T4" fmla="*/ 7779 w 9309"/>
                <a:gd name="T5" fmla="*/ 1396 h 3280"/>
                <a:gd name="T6" fmla="*/ 7779 w 9309"/>
                <a:gd name="T7" fmla="*/ 1174 h 3280"/>
                <a:gd name="T8" fmla="*/ 9308 w 9309"/>
                <a:gd name="T9" fmla="*/ 3279 h 3280"/>
                <a:gd name="T10" fmla="*/ 0 w 9309"/>
                <a:gd name="T11" fmla="*/ 3279 h 3280"/>
              </a:gdLst>
              <a:ahLst/>
              <a:cxnLst>
                <a:cxn ang="0">
                  <a:pos x="T0" y="T1"/>
                </a:cxn>
                <a:cxn ang="0">
                  <a:pos x="T2" y="T3"/>
                </a:cxn>
                <a:cxn ang="0">
                  <a:pos x="T4" y="T5"/>
                </a:cxn>
                <a:cxn ang="0">
                  <a:pos x="T6" y="T7"/>
                </a:cxn>
                <a:cxn ang="0">
                  <a:pos x="T8" y="T9"/>
                </a:cxn>
                <a:cxn ang="0">
                  <a:pos x="T10" y="T11"/>
                </a:cxn>
              </a:cxnLst>
              <a:rect l="0" t="0" r="r" b="b"/>
              <a:pathLst>
                <a:path w="9309" h="3280">
                  <a:moveTo>
                    <a:pt x="0" y="3279"/>
                  </a:moveTo>
                  <a:lnTo>
                    <a:pt x="1219" y="0"/>
                  </a:lnTo>
                  <a:lnTo>
                    <a:pt x="7779" y="1396"/>
                  </a:lnTo>
                  <a:lnTo>
                    <a:pt x="7779" y="1174"/>
                  </a:lnTo>
                  <a:lnTo>
                    <a:pt x="9308" y="3279"/>
                  </a:lnTo>
                  <a:lnTo>
                    <a:pt x="0" y="3279"/>
                  </a:lnTo>
                </a:path>
              </a:pathLst>
            </a:custGeom>
            <a:solidFill>
              <a:sysClr val="window" lastClr="FFFFFF">
                <a:lumMod val="50000"/>
              </a:sysClr>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31" name="Freeform 14"/>
            <p:cNvSpPr>
              <a:spLocks noChangeArrowheads="1"/>
            </p:cNvSpPr>
            <p:nvPr/>
          </p:nvSpPr>
          <p:spPr bwMode="auto">
            <a:xfrm>
              <a:off x="1247668" y="4710877"/>
              <a:ext cx="1646326" cy="761716"/>
            </a:xfrm>
            <a:custGeom>
              <a:avLst/>
              <a:gdLst>
                <a:gd name="T0" fmla="*/ 6560 w 6561"/>
                <a:gd name="T1" fmla="*/ 3037 h 3038"/>
                <a:gd name="T2" fmla="*/ 0 w 6561"/>
                <a:gd name="T3" fmla="*/ 1641 h 3038"/>
                <a:gd name="T4" fmla="*/ 554 w 6561"/>
                <a:gd name="T5" fmla="*/ 0 h 3038"/>
                <a:gd name="T6" fmla="*/ 6560 w 6561"/>
                <a:gd name="T7" fmla="*/ 1419 h 3038"/>
                <a:gd name="T8" fmla="*/ 6560 w 6561"/>
                <a:gd name="T9" fmla="*/ 3037 h 3038"/>
              </a:gdLst>
              <a:ahLst/>
              <a:cxnLst>
                <a:cxn ang="0">
                  <a:pos x="T0" y="T1"/>
                </a:cxn>
                <a:cxn ang="0">
                  <a:pos x="T2" y="T3"/>
                </a:cxn>
                <a:cxn ang="0">
                  <a:pos x="T4" y="T5"/>
                </a:cxn>
                <a:cxn ang="0">
                  <a:pos x="T6" y="T7"/>
                </a:cxn>
                <a:cxn ang="0">
                  <a:pos x="T8" y="T9"/>
                </a:cxn>
              </a:cxnLst>
              <a:rect l="0" t="0" r="r" b="b"/>
              <a:pathLst>
                <a:path w="6561" h="3038">
                  <a:moveTo>
                    <a:pt x="6560" y="3037"/>
                  </a:moveTo>
                  <a:lnTo>
                    <a:pt x="0" y="1641"/>
                  </a:lnTo>
                  <a:lnTo>
                    <a:pt x="554" y="0"/>
                  </a:lnTo>
                  <a:lnTo>
                    <a:pt x="6560" y="1419"/>
                  </a:lnTo>
                  <a:lnTo>
                    <a:pt x="6560" y="3037"/>
                  </a:lnTo>
                </a:path>
              </a:pathLst>
            </a:custGeom>
            <a:solidFill>
              <a:sysClr val="window" lastClr="FFFFFF">
                <a:lumMod val="85000"/>
              </a:sysClr>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32" name="Freeform 15"/>
            <p:cNvSpPr>
              <a:spLocks noChangeArrowheads="1"/>
            </p:cNvSpPr>
            <p:nvPr/>
          </p:nvSpPr>
          <p:spPr bwMode="auto">
            <a:xfrm>
              <a:off x="3012458" y="2985944"/>
              <a:ext cx="984253" cy="683109"/>
            </a:xfrm>
            <a:custGeom>
              <a:avLst/>
              <a:gdLst>
                <a:gd name="T0" fmla="*/ 1927 w 3923"/>
                <a:gd name="T1" fmla="*/ 2459 h 2727"/>
                <a:gd name="T2" fmla="*/ 1927 w 3923"/>
                <a:gd name="T3" fmla="*/ 2459 h 2727"/>
                <a:gd name="T4" fmla="*/ 1839 w 3923"/>
                <a:gd name="T5" fmla="*/ 2305 h 2727"/>
                <a:gd name="T6" fmla="*/ 1772 w 3923"/>
                <a:gd name="T7" fmla="*/ 2061 h 2727"/>
                <a:gd name="T8" fmla="*/ 1772 w 3923"/>
                <a:gd name="T9" fmla="*/ 2061 h 2727"/>
                <a:gd name="T10" fmla="*/ 1772 w 3923"/>
                <a:gd name="T11" fmla="*/ 2039 h 2727"/>
                <a:gd name="T12" fmla="*/ 1772 w 3923"/>
                <a:gd name="T13" fmla="*/ 2039 h 2727"/>
                <a:gd name="T14" fmla="*/ 2194 w 3923"/>
                <a:gd name="T15" fmla="*/ 1707 h 2727"/>
                <a:gd name="T16" fmla="*/ 2615 w 3923"/>
                <a:gd name="T17" fmla="*/ 2083 h 2727"/>
                <a:gd name="T18" fmla="*/ 2615 w 3923"/>
                <a:gd name="T19" fmla="*/ 2083 h 2727"/>
                <a:gd name="T20" fmla="*/ 2549 w 3923"/>
                <a:gd name="T21" fmla="*/ 2305 h 2727"/>
                <a:gd name="T22" fmla="*/ 2482 w 3923"/>
                <a:gd name="T23" fmla="*/ 2437 h 2727"/>
                <a:gd name="T24" fmla="*/ 2460 w 3923"/>
                <a:gd name="T25" fmla="*/ 2526 h 2727"/>
                <a:gd name="T26" fmla="*/ 2438 w 3923"/>
                <a:gd name="T27" fmla="*/ 2526 h 2727"/>
                <a:gd name="T28" fmla="*/ 2438 w 3923"/>
                <a:gd name="T29" fmla="*/ 2726 h 2727"/>
                <a:gd name="T30" fmla="*/ 3922 w 3923"/>
                <a:gd name="T31" fmla="*/ 2726 h 2727"/>
                <a:gd name="T32" fmla="*/ 2925 w 3923"/>
                <a:gd name="T33" fmla="*/ 443 h 2727"/>
                <a:gd name="T34" fmla="*/ 3014 w 3923"/>
                <a:gd name="T35" fmla="*/ 0 h 2727"/>
                <a:gd name="T36" fmla="*/ 0 w 3923"/>
                <a:gd name="T37" fmla="*/ 0 h 2727"/>
                <a:gd name="T38" fmla="*/ 0 w 3923"/>
                <a:gd name="T39" fmla="*/ 466 h 2727"/>
                <a:gd name="T40" fmla="*/ 177 w 3923"/>
                <a:gd name="T41" fmla="*/ 466 h 2727"/>
                <a:gd name="T42" fmla="*/ 266 w 3923"/>
                <a:gd name="T43" fmla="*/ 443 h 2727"/>
                <a:gd name="T44" fmla="*/ 399 w 3923"/>
                <a:gd name="T45" fmla="*/ 354 h 2727"/>
                <a:gd name="T46" fmla="*/ 642 w 3923"/>
                <a:gd name="T47" fmla="*/ 288 h 2727"/>
                <a:gd name="T48" fmla="*/ 665 w 3923"/>
                <a:gd name="T49" fmla="*/ 288 h 2727"/>
                <a:gd name="T50" fmla="*/ 665 w 3923"/>
                <a:gd name="T51" fmla="*/ 288 h 2727"/>
                <a:gd name="T52" fmla="*/ 665 w 3923"/>
                <a:gd name="T53" fmla="*/ 288 h 2727"/>
                <a:gd name="T54" fmla="*/ 996 w 3923"/>
                <a:gd name="T55" fmla="*/ 710 h 2727"/>
                <a:gd name="T56" fmla="*/ 620 w 3923"/>
                <a:gd name="T57" fmla="*/ 1130 h 2727"/>
                <a:gd name="T58" fmla="*/ 620 w 3923"/>
                <a:gd name="T59" fmla="*/ 1130 h 2727"/>
                <a:gd name="T60" fmla="*/ 399 w 3923"/>
                <a:gd name="T61" fmla="*/ 1064 h 2727"/>
                <a:gd name="T62" fmla="*/ 266 w 3923"/>
                <a:gd name="T63" fmla="*/ 998 h 2727"/>
                <a:gd name="T64" fmla="*/ 177 w 3923"/>
                <a:gd name="T65" fmla="*/ 976 h 2727"/>
                <a:gd name="T66" fmla="*/ 177 w 3923"/>
                <a:gd name="T67" fmla="*/ 953 h 2727"/>
                <a:gd name="T68" fmla="*/ 0 w 3923"/>
                <a:gd name="T69" fmla="*/ 953 h 2727"/>
                <a:gd name="T70" fmla="*/ 0 w 3923"/>
                <a:gd name="T71" fmla="*/ 2726 h 2727"/>
                <a:gd name="T72" fmla="*/ 1949 w 3923"/>
                <a:gd name="T73" fmla="*/ 2726 h 2727"/>
                <a:gd name="T74" fmla="*/ 1949 w 3923"/>
                <a:gd name="T75" fmla="*/ 2526 h 2727"/>
                <a:gd name="T76" fmla="*/ 1927 w 3923"/>
                <a:gd name="T77" fmla="*/ 2459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23" h="2727">
                  <a:moveTo>
                    <a:pt x="1927" y="2459"/>
                  </a:moveTo>
                  <a:lnTo>
                    <a:pt x="1927" y="2459"/>
                  </a:lnTo>
                  <a:cubicBezTo>
                    <a:pt x="1905" y="2394"/>
                    <a:pt x="1883" y="2371"/>
                    <a:pt x="1839" y="2305"/>
                  </a:cubicBezTo>
                  <a:cubicBezTo>
                    <a:pt x="1794" y="2238"/>
                    <a:pt x="1772" y="2150"/>
                    <a:pt x="1772" y="2061"/>
                  </a:cubicBezTo>
                  <a:lnTo>
                    <a:pt x="1772" y="2061"/>
                  </a:lnTo>
                  <a:cubicBezTo>
                    <a:pt x="1772" y="2039"/>
                    <a:pt x="1772" y="2039"/>
                    <a:pt x="1772" y="2039"/>
                  </a:cubicBezTo>
                  <a:lnTo>
                    <a:pt x="1772" y="2039"/>
                  </a:lnTo>
                  <a:cubicBezTo>
                    <a:pt x="1794" y="1862"/>
                    <a:pt x="1972" y="1707"/>
                    <a:pt x="2194" y="1707"/>
                  </a:cubicBezTo>
                  <a:cubicBezTo>
                    <a:pt x="2438" y="1707"/>
                    <a:pt x="2615" y="1884"/>
                    <a:pt x="2615" y="2083"/>
                  </a:cubicBezTo>
                  <a:lnTo>
                    <a:pt x="2615" y="2083"/>
                  </a:lnTo>
                  <a:cubicBezTo>
                    <a:pt x="2615" y="2172"/>
                    <a:pt x="2592" y="2238"/>
                    <a:pt x="2549" y="2305"/>
                  </a:cubicBezTo>
                  <a:cubicBezTo>
                    <a:pt x="2504" y="2349"/>
                    <a:pt x="2482" y="2394"/>
                    <a:pt x="2482" y="2437"/>
                  </a:cubicBezTo>
                  <a:cubicBezTo>
                    <a:pt x="2460" y="2526"/>
                    <a:pt x="2460" y="2526"/>
                    <a:pt x="2460" y="2526"/>
                  </a:cubicBezTo>
                  <a:cubicBezTo>
                    <a:pt x="2438" y="2526"/>
                    <a:pt x="2438" y="2526"/>
                    <a:pt x="2438" y="2526"/>
                  </a:cubicBezTo>
                  <a:cubicBezTo>
                    <a:pt x="2438" y="2726"/>
                    <a:pt x="2438" y="2726"/>
                    <a:pt x="2438" y="2726"/>
                  </a:cubicBezTo>
                  <a:cubicBezTo>
                    <a:pt x="3922" y="2726"/>
                    <a:pt x="3922" y="2726"/>
                    <a:pt x="3922" y="2726"/>
                  </a:cubicBezTo>
                  <a:cubicBezTo>
                    <a:pt x="3922" y="2726"/>
                    <a:pt x="2947" y="1064"/>
                    <a:pt x="2925" y="443"/>
                  </a:cubicBezTo>
                  <a:cubicBezTo>
                    <a:pt x="2925" y="332"/>
                    <a:pt x="2970" y="288"/>
                    <a:pt x="3014" y="0"/>
                  </a:cubicBezTo>
                  <a:cubicBezTo>
                    <a:pt x="0" y="0"/>
                    <a:pt x="0" y="0"/>
                    <a:pt x="0" y="0"/>
                  </a:cubicBezTo>
                  <a:cubicBezTo>
                    <a:pt x="0" y="466"/>
                    <a:pt x="0" y="466"/>
                    <a:pt x="0" y="466"/>
                  </a:cubicBezTo>
                  <a:cubicBezTo>
                    <a:pt x="177" y="466"/>
                    <a:pt x="177" y="466"/>
                    <a:pt x="177" y="466"/>
                  </a:cubicBezTo>
                  <a:cubicBezTo>
                    <a:pt x="266" y="443"/>
                    <a:pt x="266" y="443"/>
                    <a:pt x="266" y="443"/>
                  </a:cubicBezTo>
                  <a:cubicBezTo>
                    <a:pt x="310" y="421"/>
                    <a:pt x="332" y="399"/>
                    <a:pt x="399" y="354"/>
                  </a:cubicBezTo>
                  <a:cubicBezTo>
                    <a:pt x="465" y="311"/>
                    <a:pt x="553" y="288"/>
                    <a:pt x="642" y="288"/>
                  </a:cubicBezTo>
                  <a:cubicBezTo>
                    <a:pt x="665" y="288"/>
                    <a:pt x="665" y="288"/>
                    <a:pt x="665" y="288"/>
                  </a:cubicBezTo>
                  <a:lnTo>
                    <a:pt x="665" y="288"/>
                  </a:lnTo>
                  <a:lnTo>
                    <a:pt x="665" y="288"/>
                  </a:lnTo>
                  <a:cubicBezTo>
                    <a:pt x="842" y="311"/>
                    <a:pt x="996" y="488"/>
                    <a:pt x="996" y="710"/>
                  </a:cubicBezTo>
                  <a:cubicBezTo>
                    <a:pt x="996" y="953"/>
                    <a:pt x="819" y="1130"/>
                    <a:pt x="620" y="1130"/>
                  </a:cubicBezTo>
                  <a:lnTo>
                    <a:pt x="620" y="1130"/>
                  </a:lnTo>
                  <a:cubicBezTo>
                    <a:pt x="553" y="1130"/>
                    <a:pt x="465" y="1108"/>
                    <a:pt x="399" y="1064"/>
                  </a:cubicBezTo>
                  <a:cubicBezTo>
                    <a:pt x="354" y="1020"/>
                    <a:pt x="332" y="998"/>
                    <a:pt x="266" y="998"/>
                  </a:cubicBezTo>
                  <a:cubicBezTo>
                    <a:pt x="177" y="976"/>
                    <a:pt x="177" y="976"/>
                    <a:pt x="177" y="976"/>
                  </a:cubicBezTo>
                  <a:cubicBezTo>
                    <a:pt x="177" y="953"/>
                    <a:pt x="177" y="953"/>
                    <a:pt x="177" y="953"/>
                  </a:cubicBezTo>
                  <a:cubicBezTo>
                    <a:pt x="0" y="953"/>
                    <a:pt x="0" y="953"/>
                    <a:pt x="0" y="953"/>
                  </a:cubicBezTo>
                  <a:cubicBezTo>
                    <a:pt x="0" y="2726"/>
                    <a:pt x="0" y="2726"/>
                    <a:pt x="0" y="2726"/>
                  </a:cubicBezTo>
                  <a:cubicBezTo>
                    <a:pt x="1949" y="2726"/>
                    <a:pt x="1949" y="2726"/>
                    <a:pt x="1949" y="2726"/>
                  </a:cubicBezTo>
                  <a:cubicBezTo>
                    <a:pt x="1949" y="2526"/>
                    <a:pt x="1949" y="2526"/>
                    <a:pt x="1949" y="2526"/>
                  </a:cubicBezTo>
                  <a:lnTo>
                    <a:pt x="1927" y="2459"/>
                  </a:lnTo>
                </a:path>
              </a:pathLst>
            </a:custGeom>
            <a:solidFill>
              <a:srgbClr val="F8D35E"/>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sp>
          <p:nvSpPr>
            <p:cNvPr id="33" name="Freeform 16"/>
            <p:cNvSpPr>
              <a:spLocks noChangeArrowheads="1"/>
            </p:cNvSpPr>
            <p:nvPr/>
          </p:nvSpPr>
          <p:spPr bwMode="auto">
            <a:xfrm>
              <a:off x="942095" y="2189906"/>
              <a:ext cx="705252" cy="683109"/>
            </a:xfrm>
            <a:custGeom>
              <a:avLst/>
              <a:gdLst>
                <a:gd name="T0" fmla="*/ 2814 w 2815"/>
                <a:gd name="T1" fmla="*/ 0 h 2727"/>
                <a:gd name="T2" fmla="*/ 2814 w 2815"/>
                <a:gd name="T3" fmla="*/ 0 h 2727"/>
                <a:gd name="T4" fmla="*/ 997 w 2815"/>
                <a:gd name="T5" fmla="*/ 0 h 2727"/>
                <a:gd name="T6" fmla="*/ 620 w 2815"/>
                <a:gd name="T7" fmla="*/ 642 h 2727"/>
                <a:gd name="T8" fmla="*/ 0 w 2815"/>
                <a:gd name="T9" fmla="*/ 2726 h 2727"/>
                <a:gd name="T10" fmla="*/ 1706 w 2815"/>
                <a:gd name="T11" fmla="*/ 2726 h 2727"/>
                <a:gd name="T12" fmla="*/ 1706 w 2815"/>
                <a:gd name="T13" fmla="*/ 2460 h 2727"/>
                <a:gd name="T14" fmla="*/ 1684 w 2815"/>
                <a:gd name="T15" fmla="*/ 2371 h 2727"/>
                <a:gd name="T16" fmla="*/ 1596 w 2815"/>
                <a:gd name="T17" fmla="*/ 2238 h 2727"/>
                <a:gd name="T18" fmla="*/ 1529 w 2815"/>
                <a:gd name="T19" fmla="*/ 1994 h 2727"/>
                <a:gd name="T20" fmla="*/ 1529 w 2815"/>
                <a:gd name="T21" fmla="*/ 1972 h 2727"/>
                <a:gd name="T22" fmla="*/ 1529 w 2815"/>
                <a:gd name="T23" fmla="*/ 1972 h 2727"/>
                <a:gd name="T24" fmla="*/ 1529 w 2815"/>
                <a:gd name="T25" fmla="*/ 1972 h 2727"/>
                <a:gd name="T26" fmla="*/ 1950 w 2815"/>
                <a:gd name="T27" fmla="*/ 1640 h 2727"/>
                <a:gd name="T28" fmla="*/ 2371 w 2815"/>
                <a:gd name="T29" fmla="*/ 2017 h 2727"/>
                <a:gd name="T30" fmla="*/ 2371 w 2815"/>
                <a:gd name="T31" fmla="*/ 2017 h 2727"/>
                <a:gd name="T32" fmla="*/ 2305 w 2815"/>
                <a:gd name="T33" fmla="*/ 2238 h 2727"/>
                <a:gd name="T34" fmla="*/ 2238 w 2815"/>
                <a:gd name="T35" fmla="*/ 2371 h 2727"/>
                <a:gd name="T36" fmla="*/ 2216 w 2815"/>
                <a:gd name="T37" fmla="*/ 2460 h 2727"/>
                <a:gd name="T38" fmla="*/ 2216 w 2815"/>
                <a:gd name="T39" fmla="*/ 2460 h 2727"/>
                <a:gd name="T40" fmla="*/ 2216 w 2815"/>
                <a:gd name="T41" fmla="*/ 2726 h 2727"/>
                <a:gd name="T42" fmla="*/ 2814 w 2815"/>
                <a:gd name="T43" fmla="*/ 2726 h 2727"/>
                <a:gd name="T44" fmla="*/ 2814 w 2815"/>
                <a:gd name="T45"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5" h="2727">
                  <a:moveTo>
                    <a:pt x="2814" y="0"/>
                  </a:moveTo>
                  <a:lnTo>
                    <a:pt x="2814" y="0"/>
                  </a:lnTo>
                  <a:cubicBezTo>
                    <a:pt x="997" y="0"/>
                    <a:pt x="997" y="0"/>
                    <a:pt x="997" y="0"/>
                  </a:cubicBezTo>
                  <a:cubicBezTo>
                    <a:pt x="842" y="221"/>
                    <a:pt x="730" y="443"/>
                    <a:pt x="620" y="642"/>
                  </a:cubicBezTo>
                  <a:cubicBezTo>
                    <a:pt x="332" y="1241"/>
                    <a:pt x="88" y="1928"/>
                    <a:pt x="0" y="2726"/>
                  </a:cubicBezTo>
                  <a:cubicBezTo>
                    <a:pt x="1706" y="2726"/>
                    <a:pt x="1706" y="2726"/>
                    <a:pt x="1706" y="2726"/>
                  </a:cubicBezTo>
                  <a:cubicBezTo>
                    <a:pt x="1706" y="2460"/>
                    <a:pt x="1706" y="2460"/>
                    <a:pt x="1706" y="2460"/>
                  </a:cubicBezTo>
                  <a:cubicBezTo>
                    <a:pt x="1684" y="2371"/>
                    <a:pt x="1684" y="2371"/>
                    <a:pt x="1684" y="2371"/>
                  </a:cubicBezTo>
                  <a:cubicBezTo>
                    <a:pt x="1662" y="2327"/>
                    <a:pt x="1639" y="2305"/>
                    <a:pt x="1596" y="2238"/>
                  </a:cubicBezTo>
                  <a:cubicBezTo>
                    <a:pt x="1551" y="2171"/>
                    <a:pt x="1529" y="2083"/>
                    <a:pt x="1529" y="1994"/>
                  </a:cubicBezTo>
                  <a:cubicBezTo>
                    <a:pt x="1529" y="1972"/>
                    <a:pt x="1529" y="1972"/>
                    <a:pt x="1529" y="1972"/>
                  </a:cubicBezTo>
                  <a:lnTo>
                    <a:pt x="1529" y="1972"/>
                  </a:lnTo>
                  <a:lnTo>
                    <a:pt x="1529" y="1972"/>
                  </a:lnTo>
                  <a:cubicBezTo>
                    <a:pt x="1551" y="1795"/>
                    <a:pt x="1729" y="1640"/>
                    <a:pt x="1950" y="1640"/>
                  </a:cubicBezTo>
                  <a:cubicBezTo>
                    <a:pt x="2194" y="1640"/>
                    <a:pt x="2371" y="1817"/>
                    <a:pt x="2371" y="2017"/>
                  </a:cubicBezTo>
                  <a:lnTo>
                    <a:pt x="2371" y="2017"/>
                  </a:lnTo>
                  <a:cubicBezTo>
                    <a:pt x="2371" y="2083"/>
                    <a:pt x="2349" y="2171"/>
                    <a:pt x="2305" y="2238"/>
                  </a:cubicBezTo>
                  <a:cubicBezTo>
                    <a:pt x="2261" y="2282"/>
                    <a:pt x="2261" y="2305"/>
                    <a:pt x="2238" y="2371"/>
                  </a:cubicBezTo>
                  <a:cubicBezTo>
                    <a:pt x="2216" y="2460"/>
                    <a:pt x="2216" y="2460"/>
                    <a:pt x="2216" y="2460"/>
                  </a:cubicBezTo>
                  <a:lnTo>
                    <a:pt x="2216" y="2460"/>
                  </a:lnTo>
                  <a:cubicBezTo>
                    <a:pt x="2216" y="2726"/>
                    <a:pt x="2216" y="2726"/>
                    <a:pt x="2216" y="2726"/>
                  </a:cubicBezTo>
                  <a:cubicBezTo>
                    <a:pt x="2814" y="2726"/>
                    <a:pt x="2814" y="2726"/>
                    <a:pt x="2814" y="2726"/>
                  </a:cubicBezTo>
                  <a:lnTo>
                    <a:pt x="2814" y="0"/>
                  </a:lnTo>
                </a:path>
              </a:pathLst>
            </a:custGeom>
            <a:solidFill>
              <a:srgbClr val="84CBC5"/>
            </a:solidFill>
            <a:ln>
              <a:noFill/>
            </a:ln>
            <a:effectLst/>
          </p:spPr>
          <p:txBody>
            <a:bodyPr wrap="none" anchor="ctr"/>
            <a:lstStyle/>
            <a:p>
              <a:pPr eaLnBrk="1" fontAlgn="auto" hangingPunct="1">
                <a:spcBef>
                  <a:spcPts val="0"/>
                </a:spcBef>
                <a:spcAft>
                  <a:spcPts val="0"/>
                </a:spcAft>
                <a:defRPr/>
              </a:pPr>
              <a:endParaRPr lang="en-US" kern="0">
                <a:solidFill>
                  <a:srgbClr val="5C5C5C"/>
                </a:solidFill>
                <a:latin typeface="Calibri" panose="020F0502020204030204"/>
                <a:ea typeface="微軟正黑體"/>
              </a:endParaRPr>
            </a:p>
          </p:txBody>
        </p:sp>
      </p:grpSp>
    </p:spTree>
    <p:extLst>
      <p:ext uri="{BB962C8B-B14F-4D97-AF65-F5344CB8AC3E}">
        <p14:creationId xmlns:p14="http://schemas.microsoft.com/office/powerpoint/2010/main" val="5620399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 name="文字方塊 17"/>
          <p:cNvSpPr txBox="1"/>
          <p:nvPr/>
        </p:nvSpPr>
        <p:spPr>
          <a:xfrm>
            <a:off x="-15552" y="1386736"/>
            <a:ext cx="9906000" cy="3698448"/>
          </a:xfrm>
          <a:prstGeom prst="rect">
            <a:avLst/>
          </a:prstGeom>
          <a:noFill/>
        </p:spPr>
        <p:txBody>
          <a:bodyPr wrap="square" rtlCol="0">
            <a:spAutoFit/>
          </a:bodyPr>
          <a:lstStyle/>
          <a:p>
            <a:pPr algn="ctr">
              <a:spcAft>
                <a:spcPts val="4000"/>
              </a:spcAft>
            </a:pPr>
            <a:r>
              <a:rPr lang="en-US" altLang="zh-TW" sz="8800" b="1" dirty="0">
                <a:solidFill>
                  <a:srgbClr val="0000FF"/>
                </a:solidFill>
                <a:latin typeface="Calibri" panose="020F0502020204030204" pitchFamily="34" charset="0"/>
                <a:ea typeface="+mj-ea"/>
                <a:cs typeface="Calibri" panose="020F0502020204030204" pitchFamily="34" charset="0"/>
              </a:rPr>
              <a:t>END</a:t>
            </a:r>
          </a:p>
          <a:p>
            <a:pPr algn="ctr"/>
            <a:endParaRPr lang="en-US" altLang="zh-TW" sz="2000" b="1" dirty="0">
              <a:latin typeface="Calibri" panose="020F0502020204030204" pitchFamily="34" charset="0"/>
              <a:ea typeface="+mj-ea"/>
              <a:cs typeface="Calibri" panose="020F0502020204030204" pitchFamily="34" charset="0"/>
            </a:endParaRPr>
          </a:p>
          <a:p>
            <a:pPr algn="ctr"/>
            <a:r>
              <a:rPr lang="en-US" altLang="zh-TW" sz="4500" b="1"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Thanks</a:t>
            </a:r>
            <a:r>
              <a:rPr lang="zh-TW" altLang="en-US" sz="4500" b="1"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altLang="zh-TW" sz="4500" b="1"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for</a:t>
            </a:r>
            <a:r>
              <a:rPr lang="zh-TW" altLang="en-US" sz="4500" b="1"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altLang="zh-TW" sz="4500" b="1"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your</a:t>
            </a:r>
            <a:r>
              <a:rPr lang="zh-TW" altLang="en-US" sz="4500" b="1"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altLang="zh-TW" sz="4500" b="1"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attention.</a:t>
            </a:r>
          </a:p>
          <a:p>
            <a:pPr algn="ctr"/>
            <a:endParaRPr lang="zh-TW" altLang="en-US" sz="4800" b="1"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210656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0" y="2568390"/>
            <a:ext cx="9906000" cy="1039348"/>
          </a:xfrm>
        </p:spPr>
        <p:txBody>
          <a:bodyPr>
            <a:normAutofit/>
          </a:bodyPr>
          <a:lstStyle/>
          <a:p>
            <a:pPr algn="ctr">
              <a:lnSpc>
                <a:spcPct val="100000"/>
              </a:lnSpc>
            </a:pPr>
            <a:r>
              <a:rPr lang="zh-TW" altLang="en-US" sz="5000" b="1" dirty="0">
                <a:ln w="1905"/>
                <a:solidFill>
                  <a:srgbClr val="000099"/>
                </a:solidFill>
                <a:effectLst>
                  <a:innerShdw blurRad="69850" dist="43180" dir="5400000">
                    <a:srgbClr val="000000">
                      <a:alpha val="65000"/>
                    </a:srgbClr>
                  </a:innerShdw>
                </a:effectLst>
                <a:latin typeface="Arial Unicode MS" panose="020B0604020202020204" pitchFamily="34" charset="-120"/>
                <a:ea typeface="微軟正黑體" panose="020B0604030504040204" pitchFamily="34" charset="-120"/>
              </a:rPr>
              <a:t>一、何謂隨袋徵收</a:t>
            </a:r>
            <a:endParaRPr lang="zh-TW" altLang="en-US" sz="5000" b="1" dirty="0">
              <a:solidFill>
                <a:srgbClr val="000099"/>
              </a:solidFill>
              <a:latin typeface="Arial Unicode MS" panose="020B060402020202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EFA7C6A8-9BE7-4083-90B4-101EB9E703BF}" type="slidenum">
              <a:rPr lang="zh-TW" altLang="en-US" smtClean="0">
                <a:solidFill>
                  <a:prstClr val="black"/>
                </a:solidFill>
              </a:rPr>
              <a:pPr/>
              <a:t>2</a:t>
            </a:fld>
            <a:endParaRPr lang="zh-TW" altLang="en-US">
              <a:solidFill>
                <a:prstClr val="black"/>
              </a:solidFill>
            </a:endParaRPr>
          </a:p>
        </p:txBody>
      </p:sp>
      <p:pic>
        <p:nvPicPr>
          <p:cNvPr id="22" name="圖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681067"/>
            <a:ext cx="9906000" cy="915125"/>
          </a:xfrm>
          <a:prstGeom prst="rect">
            <a:avLst/>
          </a:prstGeom>
        </p:spPr>
      </p:pic>
    </p:spTree>
    <p:extLst>
      <p:ext uri="{BB962C8B-B14F-4D97-AF65-F5344CB8AC3E}">
        <p14:creationId xmlns:p14="http://schemas.microsoft.com/office/powerpoint/2010/main" val="3120636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2" name="Rectangle 6"/>
          <p:cNvSpPr/>
          <p:nvPr/>
        </p:nvSpPr>
        <p:spPr>
          <a:xfrm>
            <a:off x="-39555" y="0"/>
            <a:ext cx="9984000" cy="797768"/>
          </a:xfrm>
          <a:prstGeom prst="rect">
            <a:avLst/>
          </a:prstGeom>
          <a:solidFill>
            <a:srgbClr val="0099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矩形 2"/>
          <p:cNvSpPr/>
          <p:nvPr/>
        </p:nvSpPr>
        <p:spPr>
          <a:xfrm>
            <a:off x="-15552" y="-6175"/>
            <a:ext cx="9972352" cy="784830"/>
          </a:xfrm>
          <a:prstGeom prst="rect">
            <a:avLst/>
          </a:prstGeom>
        </p:spPr>
        <p:txBody>
          <a:bodyPr wrap="square">
            <a:spAutoFit/>
          </a:bodyPr>
          <a:lstStyle/>
          <a:p>
            <a:pPr algn="ctr"/>
            <a:r>
              <a:rPr lang="zh-TW" altLang="en-US" sz="4500" b="1" dirty="0">
                <a:solidFill>
                  <a:prstClr val="white"/>
                </a:solidFill>
                <a:latin typeface="微軟正黑體" panose="020B0604030504040204" pitchFamily="34" charset="-120"/>
                <a:ea typeface="微軟正黑體" panose="020B0604030504040204" pitchFamily="34" charset="-120"/>
                <a:cs typeface="華康中黑體" panose="020B0509000000000000" pitchFamily="49" charset="-120"/>
              </a:rPr>
              <a:t>一、何謂隨袋徵收</a:t>
            </a:r>
          </a:p>
        </p:txBody>
      </p:sp>
      <p:sp>
        <p:nvSpPr>
          <p:cNvPr id="43" name="矩形 42"/>
          <p:cNvSpPr/>
          <p:nvPr/>
        </p:nvSpPr>
        <p:spPr bwMode="auto">
          <a:xfrm>
            <a:off x="113497" y="1078507"/>
            <a:ext cx="4107374" cy="4260755"/>
          </a:xfrm>
          <a:prstGeom prst="rect">
            <a:avLst/>
          </a:prstGeom>
          <a:solidFill>
            <a:srgbClr val="C1EAFF">
              <a:alpha val="4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tx1"/>
              </a:solidFill>
              <a:effectLst/>
              <a:latin typeface="Gulim" pitchFamily="34" charset="-127"/>
              <a:ea typeface="Gulim" pitchFamily="34" charset="-127"/>
            </a:endParaRPr>
          </a:p>
        </p:txBody>
      </p:sp>
      <p:sp>
        <p:nvSpPr>
          <p:cNvPr id="44" name="TextBox 11"/>
          <p:cNvSpPr txBox="1"/>
          <p:nvPr/>
        </p:nvSpPr>
        <p:spPr>
          <a:xfrm>
            <a:off x="545695" y="960619"/>
            <a:ext cx="3623982" cy="3847207"/>
          </a:xfrm>
          <a:prstGeom prst="rect">
            <a:avLst/>
          </a:prstGeom>
          <a:noFill/>
        </p:spPr>
        <p:txBody>
          <a:bodyPr wrap="square" rtlCol="0">
            <a:spAutoFit/>
          </a:bodyPr>
          <a:lstStyle/>
          <a:p>
            <a:pPr marL="0" marR="0" lvl="0" indent="0" algn="just" defTabSz="914400" eaLnBrk="1" fontAlgn="auto" latinLnBrk="1" hangingPunct="1">
              <a:lnSpc>
                <a:spcPct val="200000"/>
              </a:lnSpc>
              <a:spcBef>
                <a:spcPts val="0"/>
              </a:spcBef>
              <a:spcAft>
                <a:spcPts val="0"/>
              </a:spcAft>
              <a:buClrTx/>
              <a:buSzTx/>
              <a:buFontTx/>
              <a:buNone/>
              <a:tabLst/>
              <a:defRPr/>
            </a:pPr>
            <a:r>
              <a:rPr lang="zh-TW" altLang="en-US" sz="3000" kern="0" dirty="0">
                <a:solidFill>
                  <a:prstClr val="black">
                    <a:lumMod val="75000"/>
                    <a:lumOff val="25000"/>
                  </a:prstClr>
                </a:solidFill>
                <a:latin typeface="Arial Unicode MS" panose="020B0604020202020204" pitchFamily="34" charset="-120"/>
                <a:ea typeface="微軟正黑體" panose="020B0604030504040204" pitchFamily="34" charset="-120"/>
                <a:cs typeface="Arial" pitchFamily="34" charset="0"/>
              </a:rPr>
              <a:t>指工廠內員工產生之生活垃圾只需購買</a:t>
            </a:r>
            <a:r>
              <a:rPr lang="zh-TW" altLang="en-US" sz="3200" kern="0" dirty="0">
                <a:solidFill>
                  <a:srgbClr val="C00000"/>
                </a:solidFill>
                <a:latin typeface="Arial Unicode MS" panose="020B0604020202020204" pitchFamily="34" charset="-120"/>
                <a:ea typeface="微軟正黑體" panose="020B0604030504040204" pitchFamily="34" charset="-120"/>
                <a:cs typeface="Arial" pitchFamily="34" charset="0"/>
              </a:rPr>
              <a:t>專用垃圾袋</a:t>
            </a:r>
            <a:r>
              <a:rPr lang="zh-TW" altLang="en-US" sz="3000" kern="0" dirty="0">
                <a:solidFill>
                  <a:prstClr val="black">
                    <a:lumMod val="75000"/>
                    <a:lumOff val="25000"/>
                  </a:prstClr>
                </a:solidFill>
                <a:latin typeface="Arial Unicode MS" panose="020B0604020202020204" pitchFamily="34" charset="-120"/>
                <a:ea typeface="微軟正黑體" panose="020B0604030504040204" pitchFamily="34" charset="-120"/>
                <a:cs typeface="Arial" pitchFamily="34" charset="0"/>
              </a:rPr>
              <a:t>即可交付環保局清運。</a:t>
            </a:r>
          </a:p>
        </p:txBody>
      </p:sp>
      <p:sp>
        <p:nvSpPr>
          <p:cNvPr id="45" name="矩形 44"/>
          <p:cNvSpPr/>
          <p:nvPr/>
        </p:nvSpPr>
        <p:spPr bwMode="auto">
          <a:xfrm>
            <a:off x="121342" y="1085215"/>
            <a:ext cx="384580" cy="4260755"/>
          </a:xfrm>
          <a:prstGeom prst="rect">
            <a:avLst/>
          </a:prstGeom>
          <a:solidFill>
            <a:srgbClr val="0066CC">
              <a:alpha val="4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tx1"/>
              </a:solidFill>
              <a:effectLst/>
              <a:latin typeface="Gulim" pitchFamily="34" charset="-127"/>
              <a:ea typeface="Gulim" pitchFamily="34" charset="-127"/>
            </a:endParaRPr>
          </a:p>
        </p:txBody>
      </p:sp>
      <p:sp>
        <p:nvSpPr>
          <p:cNvPr id="46" name="矩形 45"/>
          <p:cNvSpPr/>
          <p:nvPr/>
        </p:nvSpPr>
        <p:spPr bwMode="auto">
          <a:xfrm>
            <a:off x="4469120" y="1078507"/>
            <a:ext cx="5268389" cy="4260755"/>
          </a:xfrm>
          <a:prstGeom prst="rect">
            <a:avLst/>
          </a:prstGeom>
          <a:solidFill>
            <a:srgbClr val="C1EAFF">
              <a:alpha val="4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tx1"/>
              </a:solidFill>
              <a:effectLst/>
              <a:latin typeface="Gulim" pitchFamily="34" charset="-127"/>
              <a:ea typeface="Gulim" pitchFamily="34" charset="-127"/>
            </a:endParaRPr>
          </a:p>
        </p:txBody>
      </p:sp>
      <p:sp>
        <p:nvSpPr>
          <p:cNvPr id="47" name="TextBox 11"/>
          <p:cNvSpPr txBox="1"/>
          <p:nvPr/>
        </p:nvSpPr>
        <p:spPr>
          <a:xfrm>
            <a:off x="4945249" y="920278"/>
            <a:ext cx="5048356" cy="1015663"/>
          </a:xfrm>
          <a:prstGeom prst="rect">
            <a:avLst/>
          </a:prstGeom>
          <a:noFill/>
        </p:spPr>
        <p:txBody>
          <a:bodyPr wrap="square" rtlCol="0">
            <a:spAutoFit/>
          </a:bodyPr>
          <a:lstStyle/>
          <a:p>
            <a:pPr algn="just" eaLnBrk="1" fontAlgn="auto" latinLnBrk="1" hangingPunct="1">
              <a:lnSpc>
                <a:spcPct val="200000"/>
              </a:lnSpc>
              <a:spcBef>
                <a:spcPts val="0"/>
              </a:spcBef>
              <a:spcAft>
                <a:spcPts val="0"/>
              </a:spcAft>
              <a:defRPr/>
            </a:pPr>
            <a:r>
              <a:rPr lang="en-US" altLang="zh-TW" sz="3000" b="1" kern="0" dirty="0">
                <a:solidFill>
                  <a:srgbClr val="C00000"/>
                </a:solidFill>
                <a:latin typeface="Arial Unicode MS" panose="020B0604020202020204" pitchFamily="34" charset="-120"/>
                <a:ea typeface="微軟正黑體" panose="020B0604030504040204" pitchFamily="34" charset="-120"/>
                <a:cs typeface="Arial" pitchFamily="34" charset="0"/>
              </a:rPr>
              <a:t>H-0002 </a:t>
            </a:r>
            <a:r>
              <a:rPr lang="en-US" altLang="zh-TW" sz="3000" kern="0" dirty="0">
                <a:solidFill>
                  <a:prstClr val="black">
                    <a:lumMod val="75000"/>
                    <a:lumOff val="25000"/>
                  </a:prstClr>
                </a:solidFill>
                <a:latin typeface="Arial Unicode MS" panose="020B0604020202020204" pitchFamily="34" charset="-120"/>
                <a:ea typeface="微軟正黑體" panose="020B0604030504040204" pitchFamily="34" charset="-120"/>
                <a:cs typeface="Arial" pitchFamily="34" charset="0"/>
              </a:rPr>
              <a:t>- </a:t>
            </a:r>
            <a:r>
              <a:rPr lang="zh-TW" altLang="en-US" sz="3000" kern="0" dirty="0">
                <a:solidFill>
                  <a:prstClr val="black">
                    <a:lumMod val="75000"/>
                    <a:lumOff val="25000"/>
                  </a:prstClr>
                </a:solidFill>
                <a:latin typeface="Arial Unicode MS" panose="020B0604020202020204" pitchFamily="34" charset="-120"/>
                <a:ea typeface="微軟正黑體" panose="020B0604030504040204" pitchFamily="34" charset="-120"/>
                <a:cs typeface="Arial" pitchFamily="34" charset="0"/>
              </a:rPr>
              <a:t>事業員工生活垃圾</a:t>
            </a:r>
          </a:p>
        </p:txBody>
      </p:sp>
      <p:sp>
        <p:nvSpPr>
          <p:cNvPr id="48" name="矩形 47"/>
          <p:cNvSpPr/>
          <p:nvPr/>
        </p:nvSpPr>
        <p:spPr bwMode="auto">
          <a:xfrm>
            <a:off x="4476966" y="1085215"/>
            <a:ext cx="384580" cy="4260755"/>
          </a:xfrm>
          <a:prstGeom prst="rect">
            <a:avLst/>
          </a:prstGeom>
          <a:solidFill>
            <a:srgbClr val="0066CC">
              <a:alpha val="4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tx1"/>
              </a:solidFill>
              <a:effectLst/>
              <a:latin typeface="Gulim" pitchFamily="34" charset="-127"/>
              <a:ea typeface="Gulim" pitchFamily="34" charset="-127"/>
            </a:endParaRPr>
          </a:p>
        </p:txBody>
      </p:sp>
      <p:sp>
        <p:nvSpPr>
          <p:cNvPr id="49" name="TextBox 11"/>
          <p:cNvSpPr txBox="1"/>
          <p:nvPr/>
        </p:nvSpPr>
        <p:spPr>
          <a:xfrm>
            <a:off x="4926775" y="1777723"/>
            <a:ext cx="4852586" cy="2862322"/>
          </a:xfrm>
          <a:prstGeom prst="rect">
            <a:avLst/>
          </a:prstGeom>
          <a:noFill/>
        </p:spPr>
        <p:txBody>
          <a:bodyPr wrap="square" rtlCol="0">
            <a:spAutoFit/>
          </a:bodyPr>
          <a:lstStyle/>
          <a:p>
            <a:pPr algn="just" eaLnBrk="1" fontAlgn="auto" latinLnBrk="1" hangingPunct="1">
              <a:lnSpc>
                <a:spcPct val="200000"/>
              </a:lnSpc>
              <a:spcBef>
                <a:spcPts val="0"/>
              </a:spcBef>
              <a:spcAft>
                <a:spcPts val="0"/>
              </a:spcAft>
              <a:defRPr/>
            </a:pPr>
            <a:r>
              <a:rPr lang="zh-TW" altLang="en-US" sz="3000" kern="0" dirty="0">
                <a:solidFill>
                  <a:prstClr val="black">
                    <a:lumMod val="75000"/>
                    <a:lumOff val="25000"/>
                  </a:prstClr>
                </a:solidFill>
                <a:latin typeface="Arial Unicode MS" panose="020B0604020202020204" pitchFamily="34" charset="-120"/>
                <a:ea typeface="微軟正黑體" panose="020B0604030504040204" pitchFamily="34" charset="-120"/>
                <a:cs typeface="Arial" pitchFamily="34" charset="0"/>
              </a:rPr>
              <a:t>指事業員工</a:t>
            </a:r>
            <a:r>
              <a:rPr lang="en-US" altLang="zh-TW" sz="3000" kern="0" dirty="0">
                <a:solidFill>
                  <a:prstClr val="black">
                    <a:lumMod val="75000"/>
                    <a:lumOff val="25000"/>
                  </a:prstClr>
                </a:solidFill>
                <a:latin typeface="Arial Unicode MS" panose="020B0604020202020204" pitchFamily="34" charset="-120"/>
                <a:ea typeface="微軟正黑體" panose="020B0604030504040204" pitchFamily="34" charset="-120"/>
                <a:cs typeface="Arial" pitchFamily="34" charset="0"/>
              </a:rPr>
              <a:t>(</a:t>
            </a:r>
            <a:r>
              <a:rPr lang="zh-TW" altLang="en-US" sz="3000" kern="0" dirty="0">
                <a:solidFill>
                  <a:prstClr val="black">
                    <a:lumMod val="75000"/>
                    <a:lumOff val="25000"/>
                  </a:prstClr>
                </a:solidFill>
                <a:latin typeface="Arial Unicode MS" panose="020B0604020202020204" pitchFamily="34" charset="-120"/>
                <a:ea typeface="微軟正黑體" panose="020B0604030504040204" pitchFamily="34" charset="-120"/>
                <a:cs typeface="Arial" pitchFamily="34" charset="0"/>
              </a:rPr>
              <a:t>不包括營業活動與生產製程</a:t>
            </a:r>
            <a:r>
              <a:rPr lang="en-US" altLang="zh-TW" sz="3000" kern="0" dirty="0">
                <a:solidFill>
                  <a:prstClr val="black">
                    <a:lumMod val="75000"/>
                    <a:lumOff val="25000"/>
                  </a:prstClr>
                </a:solidFill>
                <a:latin typeface="Arial Unicode MS" panose="020B0604020202020204" pitchFamily="34" charset="-120"/>
                <a:ea typeface="微軟正黑體" panose="020B0604030504040204" pitchFamily="34" charset="-120"/>
                <a:cs typeface="Arial" pitchFamily="34" charset="0"/>
              </a:rPr>
              <a:t>)</a:t>
            </a:r>
            <a:r>
              <a:rPr lang="zh-TW" altLang="en-US" sz="3000" kern="0" dirty="0">
                <a:solidFill>
                  <a:prstClr val="black">
                    <a:lumMod val="75000"/>
                    <a:lumOff val="25000"/>
                  </a:prstClr>
                </a:solidFill>
                <a:latin typeface="Arial Unicode MS" panose="020B0604020202020204" pitchFamily="34" charset="-120"/>
                <a:ea typeface="微軟正黑體" panose="020B0604030504040204" pitchFamily="34" charset="-120"/>
                <a:cs typeface="Arial" pitchFamily="34" charset="0"/>
              </a:rPr>
              <a:t>所產生之一般廢棄物。</a:t>
            </a:r>
          </a:p>
        </p:txBody>
      </p:sp>
      <p:pic>
        <p:nvPicPr>
          <p:cNvPr id="50" name="圖片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5520" y="4057481"/>
            <a:ext cx="1593522" cy="1493927"/>
          </a:xfrm>
          <a:prstGeom prst="rect">
            <a:avLst/>
          </a:prstGeom>
        </p:spPr>
      </p:pic>
      <p:pic>
        <p:nvPicPr>
          <p:cNvPr id="51" name="圖片 5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4734" y="3686627"/>
            <a:ext cx="1502593" cy="1864781"/>
          </a:xfrm>
          <a:prstGeom prst="rect">
            <a:avLst/>
          </a:prstGeom>
        </p:spPr>
      </p:pic>
      <p:grpSp>
        <p:nvGrpSpPr>
          <p:cNvPr id="136" name="Group 4"/>
          <p:cNvGrpSpPr/>
          <p:nvPr/>
        </p:nvGrpSpPr>
        <p:grpSpPr>
          <a:xfrm>
            <a:off x="2072496" y="4520535"/>
            <a:ext cx="2982278" cy="2198932"/>
            <a:chOff x="327791" y="4099501"/>
            <a:chExt cx="4080084" cy="3008380"/>
          </a:xfrm>
        </p:grpSpPr>
        <p:sp>
          <p:nvSpPr>
            <p:cNvPr id="137" name="Shape 6"/>
            <p:cNvSpPr/>
            <p:nvPr/>
          </p:nvSpPr>
          <p:spPr>
            <a:xfrm>
              <a:off x="407262" y="5336222"/>
              <a:ext cx="1771659" cy="1771659"/>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rgbClr val="FEFEFE"/>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Lato Light"/>
                <a:ea typeface="+mn-ea"/>
              </a:endParaRPr>
            </a:p>
          </p:txBody>
        </p:sp>
        <p:sp>
          <p:nvSpPr>
            <p:cNvPr id="138" name="Shape 7"/>
            <p:cNvSpPr/>
            <p:nvPr/>
          </p:nvSpPr>
          <p:spPr>
            <a:xfrm>
              <a:off x="1448576" y="4530297"/>
              <a:ext cx="2030859" cy="2030858"/>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rgbClr val="444D26"/>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Lato Light"/>
                <a:ea typeface="+mn-ea"/>
              </a:endParaRPr>
            </a:p>
          </p:txBody>
        </p:sp>
        <p:grpSp>
          <p:nvGrpSpPr>
            <p:cNvPr id="139" name="Group 7"/>
            <p:cNvGrpSpPr/>
            <p:nvPr/>
          </p:nvGrpSpPr>
          <p:grpSpPr>
            <a:xfrm>
              <a:off x="2056326" y="5519838"/>
              <a:ext cx="2351549" cy="1562069"/>
              <a:chOff x="6919266" y="2220698"/>
              <a:chExt cx="3741177" cy="2485162"/>
            </a:xfrm>
          </p:grpSpPr>
          <p:grpSp>
            <p:nvGrpSpPr>
              <p:cNvPr id="157" name="Group 25"/>
              <p:cNvGrpSpPr/>
              <p:nvPr/>
            </p:nvGrpSpPr>
            <p:grpSpPr>
              <a:xfrm>
                <a:off x="6919266" y="3086797"/>
                <a:ext cx="3124130" cy="1619063"/>
                <a:chOff x="6913980" y="3201803"/>
                <a:chExt cx="3124130" cy="1619063"/>
              </a:xfrm>
            </p:grpSpPr>
            <p:sp>
              <p:nvSpPr>
                <p:cNvPr id="168" name="Shape 12"/>
                <p:cNvSpPr/>
                <p:nvPr/>
              </p:nvSpPr>
              <p:spPr>
                <a:xfrm>
                  <a:off x="6913980" y="3488884"/>
                  <a:ext cx="3124130" cy="1329176"/>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5"/>
                      </a:lnTo>
                      <a:lnTo>
                        <a:pt x="11291" y="0"/>
                      </a:lnTo>
                      <a:cubicBezTo>
                        <a:pt x="11291" y="0"/>
                        <a:pt x="0" y="5911"/>
                        <a:pt x="0" y="5911"/>
                      </a:cubicBezTo>
                      <a:close/>
                    </a:path>
                  </a:pathLst>
                </a:custGeom>
                <a:solidFill>
                  <a:srgbClr val="444D26">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Lato Light"/>
                    <a:ea typeface="+mn-ea"/>
                  </a:endParaRPr>
                </a:p>
              </p:txBody>
            </p:sp>
            <p:sp>
              <p:nvSpPr>
                <p:cNvPr id="169" name="Shape 13"/>
                <p:cNvSpPr/>
                <p:nvPr/>
              </p:nvSpPr>
              <p:spPr>
                <a:xfrm>
                  <a:off x="6913980" y="3555210"/>
                  <a:ext cx="1500942" cy="12656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5123"/>
                      </a:lnTo>
                      <a:lnTo>
                        <a:pt x="21600" y="21600"/>
                      </a:lnTo>
                      <a:lnTo>
                        <a:pt x="21600" y="16477"/>
                      </a:lnTo>
                      <a:cubicBezTo>
                        <a:pt x="21600" y="16477"/>
                        <a:pt x="0" y="0"/>
                        <a:pt x="0" y="0"/>
                      </a:cubicBezTo>
                      <a:close/>
                    </a:path>
                  </a:pathLst>
                </a:custGeom>
                <a:solidFill>
                  <a:srgbClr val="444D26">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Lato Light"/>
                    <a:ea typeface="+mn-ea"/>
                  </a:endParaRPr>
                </a:p>
              </p:txBody>
            </p:sp>
            <p:sp>
              <p:nvSpPr>
                <p:cNvPr id="170" name="Shape 14"/>
                <p:cNvSpPr/>
                <p:nvPr/>
              </p:nvSpPr>
              <p:spPr>
                <a:xfrm>
                  <a:off x="8410004" y="4107929"/>
                  <a:ext cx="1533061" cy="675796"/>
                </a:xfrm>
                <a:custGeom>
                  <a:avLst/>
                  <a:gdLst/>
                  <a:ahLst/>
                  <a:cxnLst>
                    <a:cxn ang="0">
                      <a:pos x="wd2" y="hd2"/>
                    </a:cxn>
                    <a:cxn ang="5400000">
                      <a:pos x="wd2" y="hd2"/>
                    </a:cxn>
                    <a:cxn ang="10800000">
                      <a:pos x="wd2" y="hd2"/>
                    </a:cxn>
                    <a:cxn ang="16200000">
                      <a:pos x="wd2" y="hd2"/>
                    </a:cxn>
                  </a:cxnLst>
                  <a:rect l="0" t="0" r="r" b="b"/>
                  <a:pathLst>
                    <a:path w="21600" h="21600" extrusionOk="0">
                      <a:moveTo>
                        <a:pt x="21600" y="8380"/>
                      </a:moveTo>
                      <a:lnTo>
                        <a:pt x="21600" y="0"/>
                      </a:lnTo>
                      <a:lnTo>
                        <a:pt x="0" y="13122"/>
                      </a:lnTo>
                      <a:lnTo>
                        <a:pt x="0" y="21600"/>
                      </a:lnTo>
                      <a:cubicBezTo>
                        <a:pt x="0" y="21600"/>
                        <a:pt x="21600" y="8380"/>
                        <a:pt x="21600" y="8380"/>
                      </a:cubicBezTo>
                      <a:close/>
                    </a:path>
                  </a:pathLst>
                </a:custGeom>
                <a:solidFill>
                  <a:srgbClr val="FEFAC9">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Lato Light"/>
                    <a:ea typeface="+mn-ea"/>
                  </a:endParaRPr>
                </a:p>
              </p:txBody>
            </p:sp>
            <p:sp>
              <p:nvSpPr>
                <p:cNvPr id="171" name="Shape 15"/>
                <p:cNvSpPr/>
                <p:nvPr/>
              </p:nvSpPr>
              <p:spPr>
                <a:xfrm>
                  <a:off x="6913980" y="3201803"/>
                  <a:ext cx="3124130" cy="1329169"/>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6"/>
                      </a:lnTo>
                      <a:lnTo>
                        <a:pt x="11291" y="0"/>
                      </a:lnTo>
                      <a:cubicBezTo>
                        <a:pt x="11291" y="0"/>
                        <a:pt x="0" y="5911"/>
                        <a:pt x="0" y="5911"/>
                      </a:cubicBezTo>
                      <a:close/>
                    </a:path>
                  </a:pathLst>
                </a:custGeom>
                <a:solidFill>
                  <a:srgbClr val="444D26"/>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Lato Light"/>
                    <a:ea typeface="+mn-ea"/>
                  </a:endParaRPr>
                </a:p>
              </p:txBody>
            </p:sp>
          </p:grpSp>
          <p:grpSp>
            <p:nvGrpSpPr>
              <p:cNvPr id="158" name="Group 26"/>
              <p:cNvGrpSpPr/>
              <p:nvPr/>
            </p:nvGrpSpPr>
            <p:grpSpPr>
              <a:xfrm>
                <a:off x="7506329" y="2825776"/>
                <a:ext cx="3129148" cy="1619057"/>
                <a:chOff x="4482815" y="5446950"/>
                <a:chExt cx="3129148" cy="1619057"/>
              </a:xfrm>
            </p:grpSpPr>
            <p:sp>
              <p:nvSpPr>
                <p:cNvPr id="164" name="Shape 8"/>
                <p:cNvSpPr/>
                <p:nvPr/>
              </p:nvSpPr>
              <p:spPr>
                <a:xfrm>
                  <a:off x="4482815" y="5734031"/>
                  <a:ext cx="3124124" cy="1329171"/>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6"/>
                      </a:lnTo>
                      <a:lnTo>
                        <a:pt x="11291" y="0"/>
                      </a:lnTo>
                      <a:cubicBezTo>
                        <a:pt x="11291" y="0"/>
                        <a:pt x="0" y="5911"/>
                        <a:pt x="0" y="5911"/>
                      </a:cubicBezTo>
                      <a:close/>
                    </a:path>
                  </a:pathLst>
                </a:custGeom>
                <a:solidFill>
                  <a:srgbClr val="9C85C0">
                    <a:lumMod val="5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Lato Light"/>
                    <a:ea typeface="+mn-ea"/>
                  </a:endParaRPr>
                </a:p>
              </p:txBody>
            </p:sp>
            <p:sp>
              <p:nvSpPr>
                <p:cNvPr id="165" name="Shape 9"/>
                <p:cNvSpPr/>
                <p:nvPr/>
              </p:nvSpPr>
              <p:spPr>
                <a:xfrm>
                  <a:off x="4482815" y="5800357"/>
                  <a:ext cx="1500943" cy="1265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5123"/>
                      </a:lnTo>
                      <a:lnTo>
                        <a:pt x="21600" y="21600"/>
                      </a:lnTo>
                      <a:lnTo>
                        <a:pt x="21600" y="16477"/>
                      </a:lnTo>
                      <a:cubicBezTo>
                        <a:pt x="21600" y="16477"/>
                        <a:pt x="0" y="0"/>
                        <a:pt x="0" y="0"/>
                      </a:cubicBezTo>
                      <a:close/>
                    </a:path>
                  </a:pathLst>
                </a:custGeom>
                <a:solidFill>
                  <a:srgbClr val="9C85C0">
                    <a:lumMod val="5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Lato Light"/>
                    <a:ea typeface="+mn-ea"/>
                  </a:endParaRPr>
                </a:p>
              </p:txBody>
            </p:sp>
            <p:sp>
              <p:nvSpPr>
                <p:cNvPr id="166" name="Shape 10"/>
                <p:cNvSpPr/>
                <p:nvPr/>
              </p:nvSpPr>
              <p:spPr>
                <a:xfrm>
                  <a:off x="5986209" y="6353076"/>
                  <a:ext cx="1533066" cy="675803"/>
                </a:xfrm>
                <a:custGeom>
                  <a:avLst/>
                  <a:gdLst/>
                  <a:ahLst/>
                  <a:cxnLst>
                    <a:cxn ang="0">
                      <a:pos x="wd2" y="hd2"/>
                    </a:cxn>
                    <a:cxn ang="5400000">
                      <a:pos x="wd2" y="hd2"/>
                    </a:cxn>
                    <a:cxn ang="10800000">
                      <a:pos x="wd2" y="hd2"/>
                    </a:cxn>
                    <a:cxn ang="16200000">
                      <a:pos x="wd2" y="hd2"/>
                    </a:cxn>
                  </a:cxnLst>
                  <a:rect l="0" t="0" r="r" b="b"/>
                  <a:pathLst>
                    <a:path w="21600" h="21600" extrusionOk="0">
                      <a:moveTo>
                        <a:pt x="21600" y="8380"/>
                      </a:moveTo>
                      <a:lnTo>
                        <a:pt x="21600" y="0"/>
                      </a:lnTo>
                      <a:lnTo>
                        <a:pt x="0" y="13122"/>
                      </a:lnTo>
                      <a:lnTo>
                        <a:pt x="0" y="21600"/>
                      </a:lnTo>
                      <a:cubicBezTo>
                        <a:pt x="0" y="21600"/>
                        <a:pt x="21600" y="8380"/>
                        <a:pt x="21600" y="8380"/>
                      </a:cubicBezTo>
                      <a:close/>
                    </a:path>
                  </a:pathLst>
                </a:custGeom>
                <a:solidFill>
                  <a:srgbClr val="FEFAC9">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Lato Light"/>
                    <a:ea typeface="+mn-ea"/>
                  </a:endParaRPr>
                </a:p>
              </p:txBody>
            </p:sp>
            <p:sp>
              <p:nvSpPr>
                <p:cNvPr id="167" name="Shape 11"/>
                <p:cNvSpPr/>
                <p:nvPr/>
              </p:nvSpPr>
              <p:spPr>
                <a:xfrm>
                  <a:off x="4487839" y="5446950"/>
                  <a:ext cx="3124124" cy="1329164"/>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6"/>
                      </a:lnTo>
                      <a:lnTo>
                        <a:pt x="11291" y="0"/>
                      </a:lnTo>
                      <a:cubicBezTo>
                        <a:pt x="11291" y="0"/>
                        <a:pt x="0" y="5911"/>
                        <a:pt x="0" y="5911"/>
                      </a:cubicBezTo>
                      <a:close/>
                    </a:path>
                  </a:pathLst>
                </a:custGeom>
                <a:solidFill>
                  <a:srgbClr val="9C85C0">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Lato Light"/>
                    <a:ea typeface="+mn-ea"/>
                  </a:endParaRPr>
                </a:p>
              </p:txBody>
            </p:sp>
          </p:grpSp>
          <p:grpSp>
            <p:nvGrpSpPr>
              <p:cNvPr id="159" name="Group 27"/>
              <p:cNvGrpSpPr/>
              <p:nvPr/>
            </p:nvGrpSpPr>
            <p:grpSpPr>
              <a:xfrm>
                <a:off x="7531301" y="2220698"/>
                <a:ext cx="3129142" cy="1636349"/>
                <a:chOff x="7107934" y="786594"/>
                <a:chExt cx="3129142" cy="1636349"/>
              </a:xfrm>
            </p:grpSpPr>
            <p:sp>
              <p:nvSpPr>
                <p:cNvPr id="160" name="Shape 16"/>
                <p:cNvSpPr/>
                <p:nvPr/>
              </p:nvSpPr>
              <p:spPr>
                <a:xfrm>
                  <a:off x="7112958" y="1093771"/>
                  <a:ext cx="3124118" cy="1329172"/>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5"/>
                      </a:lnTo>
                      <a:lnTo>
                        <a:pt x="11291" y="0"/>
                      </a:lnTo>
                      <a:cubicBezTo>
                        <a:pt x="11291" y="0"/>
                        <a:pt x="0" y="5911"/>
                        <a:pt x="0" y="5911"/>
                      </a:cubicBezTo>
                      <a:close/>
                    </a:path>
                  </a:pathLst>
                </a:custGeom>
                <a:solidFill>
                  <a:srgbClr val="D092A7">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Lato Light"/>
                    <a:ea typeface="+mn-ea"/>
                  </a:endParaRPr>
                </a:p>
              </p:txBody>
            </p:sp>
            <p:sp>
              <p:nvSpPr>
                <p:cNvPr id="161" name="Shape 17"/>
                <p:cNvSpPr/>
                <p:nvPr/>
              </p:nvSpPr>
              <p:spPr>
                <a:xfrm>
                  <a:off x="7112958" y="1152727"/>
                  <a:ext cx="1500936" cy="12656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5123"/>
                      </a:lnTo>
                      <a:lnTo>
                        <a:pt x="21600" y="21600"/>
                      </a:lnTo>
                      <a:lnTo>
                        <a:pt x="21600" y="16477"/>
                      </a:lnTo>
                      <a:cubicBezTo>
                        <a:pt x="21600" y="16477"/>
                        <a:pt x="0" y="0"/>
                        <a:pt x="0" y="0"/>
                      </a:cubicBezTo>
                      <a:close/>
                    </a:path>
                  </a:pathLst>
                </a:custGeom>
                <a:solidFill>
                  <a:srgbClr val="A5B592">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Lato Light"/>
                    <a:ea typeface="+mn-ea"/>
                  </a:endParaRPr>
                </a:p>
              </p:txBody>
            </p:sp>
            <p:sp>
              <p:nvSpPr>
                <p:cNvPr id="162" name="Shape 18"/>
                <p:cNvSpPr/>
                <p:nvPr/>
              </p:nvSpPr>
              <p:spPr>
                <a:xfrm>
                  <a:off x="8608983" y="1712815"/>
                  <a:ext cx="1533066" cy="675796"/>
                </a:xfrm>
                <a:custGeom>
                  <a:avLst/>
                  <a:gdLst/>
                  <a:ahLst/>
                  <a:cxnLst>
                    <a:cxn ang="0">
                      <a:pos x="wd2" y="hd2"/>
                    </a:cxn>
                    <a:cxn ang="5400000">
                      <a:pos x="wd2" y="hd2"/>
                    </a:cxn>
                    <a:cxn ang="10800000">
                      <a:pos x="wd2" y="hd2"/>
                    </a:cxn>
                    <a:cxn ang="16200000">
                      <a:pos x="wd2" y="hd2"/>
                    </a:cxn>
                  </a:cxnLst>
                  <a:rect l="0" t="0" r="r" b="b"/>
                  <a:pathLst>
                    <a:path w="21600" h="21600" extrusionOk="0">
                      <a:moveTo>
                        <a:pt x="21600" y="8380"/>
                      </a:moveTo>
                      <a:lnTo>
                        <a:pt x="21600" y="0"/>
                      </a:lnTo>
                      <a:lnTo>
                        <a:pt x="0" y="13122"/>
                      </a:lnTo>
                      <a:lnTo>
                        <a:pt x="0" y="21600"/>
                      </a:lnTo>
                      <a:cubicBezTo>
                        <a:pt x="0" y="21600"/>
                        <a:pt x="21600" y="8380"/>
                        <a:pt x="21600" y="8380"/>
                      </a:cubicBezTo>
                      <a:close/>
                    </a:path>
                  </a:pathLst>
                </a:custGeom>
                <a:solidFill>
                  <a:srgbClr val="FEFAC9">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Lato Light"/>
                    <a:ea typeface="+mn-ea"/>
                  </a:endParaRPr>
                </a:p>
              </p:txBody>
            </p:sp>
            <p:sp>
              <p:nvSpPr>
                <p:cNvPr id="163" name="Shape 19"/>
                <p:cNvSpPr/>
                <p:nvPr/>
              </p:nvSpPr>
              <p:spPr>
                <a:xfrm>
                  <a:off x="7107934" y="786594"/>
                  <a:ext cx="3124118" cy="1329170"/>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6"/>
                      </a:lnTo>
                      <a:lnTo>
                        <a:pt x="11291" y="0"/>
                      </a:lnTo>
                      <a:cubicBezTo>
                        <a:pt x="11291" y="0"/>
                        <a:pt x="0" y="5911"/>
                        <a:pt x="0" y="5911"/>
                      </a:cubicBezTo>
                      <a:close/>
                    </a:path>
                  </a:pathLst>
                </a:custGeom>
                <a:solidFill>
                  <a:srgbClr val="A5B592"/>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Lato Light"/>
                    <a:ea typeface="+mn-ea"/>
                  </a:endParaRPr>
                </a:p>
              </p:txBody>
            </p:sp>
          </p:grpSp>
        </p:grpSp>
        <p:grpSp>
          <p:nvGrpSpPr>
            <p:cNvPr id="140" name="Group 8"/>
            <p:cNvGrpSpPr/>
            <p:nvPr/>
          </p:nvGrpSpPr>
          <p:grpSpPr>
            <a:xfrm>
              <a:off x="327791" y="5779312"/>
              <a:ext cx="1105732" cy="1106530"/>
              <a:chOff x="1902665" y="3496253"/>
              <a:chExt cx="1759156" cy="1760426"/>
            </a:xfrm>
          </p:grpSpPr>
          <p:sp>
            <p:nvSpPr>
              <p:cNvPr id="153" name="Shape 26"/>
              <p:cNvSpPr/>
              <p:nvPr/>
            </p:nvSpPr>
            <p:spPr>
              <a:xfrm>
                <a:off x="3339733" y="4933322"/>
                <a:ext cx="320194" cy="320193"/>
              </a:xfrm>
              <a:custGeom>
                <a:avLst/>
                <a:gdLst/>
                <a:ahLst/>
                <a:cxnLst>
                  <a:cxn ang="0">
                    <a:pos x="wd2" y="hd2"/>
                  </a:cxn>
                  <a:cxn ang="5400000">
                    <a:pos x="wd2" y="hd2"/>
                  </a:cxn>
                  <a:cxn ang="10800000">
                    <a:pos x="wd2" y="hd2"/>
                  </a:cxn>
                  <a:cxn ang="16200000">
                    <a:pos x="wd2" y="hd2"/>
                  </a:cxn>
                </a:cxnLst>
                <a:rect l="0" t="0" r="r" b="b"/>
                <a:pathLst>
                  <a:path w="21600" h="21600" extrusionOk="0">
                    <a:moveTo>
                      <a:pt x="5960" y="14527"/>
                    </a:moveTo>
                    <a:lnTo>
                      <a:pt x="0" y="8569"/>
                    </a:lnTo>
                    <a:lnTo>
                      <a:pt x="8570" y="0"/>
                    </a:lnTo>
                    <a:lnTo>
                      <a:pt x="14529" y="5959"/>
                    </a:lnTo>
                    <a:lnTo>
                      <a:pt x="14533" y="5956"/>
                    </a:lnTo>
                    <a:lnTo>
                      <a:pt x="21600" y="21600"/>
                    </a:lnTo>
                    <a:lnTo>
                      <a:pt x="5956" y="14529"/>
                    </a:lnTo>
                    <a:cubicBezTo>
                      <a:pt x="5956" y="14529"/>
                      <a:pt x="5960" y="14527"/>
                      <a:pt x="5960" y="14527"/>
                    </a:cubicBezTo>
                    <a:close/>
                  </a:path>
                </a:pathLst>
              </a:custGeom>
              <a:solidFill>
                <a:srgbClr val="D092A7">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Lato Light"/>
                  <a:ea typeface="+mn-ea"/>
                </a:endParaRPr>
              </a:p>
            </p:txBody>
          </p:sp>
          <p:sp>
            <p:nvSpPr>
              <p:cNvPr id="154" name="Shape 27"/>
              <p:cNvSpPr/>
              <p:nvPr/>
            </p:nvSpPr>
            <p:spPr>
              <a:xfrm>
                <a:off x="1902665" y="3496253"/>
                <a:ext cx="1647350" cy="1647369"/>
              </a:xfrm>
              <a:custGeom>
                <a:avLst/>
                <a:gdLst/>
                <a:ahLst/>
                <a:cxnLst>
                  <a:cxn ang="0">
                    <a:pos x="wd2" y="hd2"/>
                  </a:cxn>
                  <a:cxn ang="5400000">
                    <a:pos x="wd2" y="hd2"/>
                  </a:cxn>
                  <a:cxn ang="10800000">
                    <a:pos x="wd2" y="hd2"/>
                  </a:cxn>
                  <a:cxn ang="16200000">
                    <a:pos x="wd2" y="hd2"/>
                  </a:cxn>
                </a:cxnLst>
                <a:rect l="0" t="0" r="r" b="b"/>
                <a:pathLst>
                  <a:path w="21491" h="21491" extrusionOk="0">
                    <a:moveTo>
                      <a:pt x="3319" y="1662"/>
                    </a:moveTo>
                    <a:lnTo>
                      <a:pt x="3012" y="1970"/>
                    </a:lnTo>
                    <a:cubicBezTo>
                      <a:pt x="3029" y="1665"/>
                      <a:pt x="2925" y="1354"/>
                      <a:pt x="2692" y="1121"/>
                    </a:cubicBezTo>
                    <a:lnTo>
                      <a:pt x="1895" y="325"/>
                    </a:lnTo>
                    <a:cubicBezTo>
                      <a:pt x="1462" y="-109"/>
                      <a:pt x="759" y="-109"/>
                      <a:pt x="325" y="325"/>
                    </a:cubicBezTo>
                    <a:cubicBezTo>
                      <a:pt x="-109" y="759"/>
                      <a:pt x="-109" y="1463"/>
                      <a:pt x="325" y="1897"/>
                    </a:cubicBezTo>
                    <a:lnTo>
                      <a:pt x="1120" y="2693"/>
                    </a:lnTo>
                    <a:cubicBezTo>
                      <a:pt x="1353" y="2926"/>
                      <a:pt x="1664" y="3029"/>
                      <a:pt x="1970" y="3012"/>
                    </a:cubicBezTo>
                    <a:lnTo>
                      <a:pt x="1662" y="3319"/>
                    </a:lnTo>
                    <a:lnTo>
                      <a:pt x="19834" y="21491"/>
                    </a:lnTo>
                    <a:cubicBezTo>
                      <a:pt x="19834" y="21491"/>
                      <a:pt x="19735" y="20975"/>
                      <a:pt x="20307" y="21017"/>
                    </a:cubicBezTo>
                    <a:lnTo>
                      <a:pt x="2249" y="2959"/>
                    </a:lnTo>
                    <a:cubicBezTo>
                      <a:pt x="2411" y="2906"/>
                      <a:pt x="2564" y="2821"/>
                      <a:pt x="2693" y="2692"/>
                    </a:cubicBezTo>
                    <a:cubicBezTo>
                      <a:pt x="2821" y="2564"/>
                      <a:pt x="2907" y="2411"/>
                      <a:pt x="2959" y="2249"/>
                    </a:cubicBezTo>
                    <a:lnTo>
                      <a:pt x="21018" y="20307"/>
                    </a:lnTo>
                    <a:cubicBezTo>
                      <a:pt x="21101" y="19842"/>
                      <a:pt x="21491" y="19834"/>
                      <a:pt x="21491" y="19834"/>
                    </a:cubicBezTo>
                    <a:cubicBezTo>
                      <a:pt x="21491" y="19834"/>
                      <a:pt x="3319" y="1662"/>
                      <a:pt x="3319" y="1662"/>
                    </a:cubicBezTo>
                    <a:close/>
                  </a:path>
                </a:pathLst>
              </a:custGeom>
              <a:solidFill>
                <a:sysClr val="windowText" lastClr="000000">
                  <a:lumMod val="65000"/>
                  <a:lumOff val="35000"/>
                </a:sys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Lato Light"/>
                  <a:ea typeface="+mn-ea"/>
                </a:endParaRPr>
              </a:p>
            </p:txBody>
          </p:sp>
          <p:sp>
            <p:nvSpPr>
              <p:cNvPr id="155" name="Shape 28"/>
              <p:cNvSpPr/>
              <p:nvPr/>
            </p:nvSpPr>
            <p:spPr>
              <a:xfrm>
                <a:off x="2072165" y="3665754"/>
                <a:ext cx="1447324" cy="1447271"/>
              </a:xfrm>
              <a:custGeom>
                <a:avLst/>
                <a:gdLst/>
                <a:ahLst/>
                <a:cxnLst>
                  <a:cxn ang="0">
                    <a:pos x="wd2" y="hd2"/>
                  </a:cxn>
                  <a:cxn ang="5400000">
                    <a:pos x="wd2" y="hd2"/>
                  </a:cxn>
                  <a:cxn ang="10800000">
                    <a:pos x="wd2" y="hd2"/>
                  </a:cxn>
                  <a:cxn ang="16200000">
                    <a:pos x="wd2" y="hd2"/>
                  </a:cxn>
                </a:cxnLst>
                <a:rect l="0" t="0" r="r" b="b"/>
                <a:pathLst>
                  <a:path w="21600" h="21600" extrusionOk="0">
                    <a:moveTo>
                      <a:pt x="20787" y="21600"/>
                    </a:moveTo>
                    <a:cubicBezTo>
                      <a:pt x="20630" y="20566"/>
                      <a:pt x="21600" y="20788"/>
                      <a:pt x="21600" y="20788"/>
                    </a:cubicBezTo>
                    <a:lnTo>
                      <a:pt x="812" y="0"/>
                    </a:lnTo>
                    <a:lnTo>
                      <a:pt x="0" y="812"/>
                    </a:lnTo>
                    <a:cubicBezTo>
                      <a:pt x="0" y="812"/>
                      <a:pt x="20787" y="21600"/>
                      <a:pt x="20787" y="21600"/>
                    </a:cubicBezTo>
                    <a:close/>
                  </a:path>
                </a:pathLst>
              </a:custGeom>
              <a:solidFill>
                <a:srgbClr val="FFC000"/>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Lato Light"/>
                  <a:ea typeface="+mn-ea"/>
                </a:endParaRPr>
              </a:p>
            </p:txBody>
          </p:sp>
          <p:sp>
            <p:nvSpPr>
              <p:cNvPr id="156" name="Freeform 24"/>
              <p:cNvSpPr/>
              <p:nvPr/>
            </p:nvSpPr>
            <p:spPr>
              <a:xfrm>
                <a:off x="1946886" y="3540470"/>
                <a:ext cx="1714935" cy="1716209"/>
              </a:xfrm>
              <a:custGeom>
                <a:avLst/>
                <a:gdLst>
                  <a:gd name="connsiteX0" fmla="*/ 1687205 w 1714935"/>
                  <a:gd name="connsiteY0" fmla="*/ 1654833 h 1716209"/>
                  <a:gd name="connsiteX1" fmla="*/ 1714935 w 1714935"/>
                  <a:gd name="connsiteY1" fmla="*/ 1716209 h 1716209"/>
                  <a:gd name="connsiteX2" fmla="*/ 1651505 w 1714935"/>
                  <a:gd name="connsiteY2" fmla="*/ 1687544 h 1716209"/>
                  <a:gd name="connsiteX3" fmla="*/ 1687205 w 1714935"/>
                  <a:gd name="connsiteY3" fmla="*/ 1654833 h 1716209"/>
                  <a:gd name="connsiteX4" fmla="*/ 138883 w 1714935"/>
                  <a:gd name="connsiteY4" fmla="*/ 0 h 1716209"/>
                  <a:gd name="connsiteX5" fmla="*/ 148770 w 1714935"/>
                  <a:gd name="connsiteY5" fmla="*/ 4094 h 1716209"/>
                  <a:gd name="connsiteX6" fmla="*/ 148770 w 1714935"/>
                  <a:gd name="connsiteY6" fmla="*/ 23855 h 1716209"/>
                  <a:gd name="connsiteX7" fmla="*/ 147797 w 1714935"/>
                  <a:gd name="connsiteY7" fmla="*/ 24827 h 1716209"/>
                  <a:gd name="connsiteX8" fmla="*/ 193422 w 1714935"/>
                  <a:gd name="connsiteY8" fmla="*/ 70469 h 1716209"/>
                  <a:gd name="connsiteX9" fmla="*/ 194373 w 1714935"/>
                  <a:gd name="connsiteY9" fmla="*/ 69517 h 1716209"/>
                  <a:gd name="connsiteX10" fmla="*/ 214131 w 1714935"/>
                  <a:gd name="connsiteY10" fmla="*/ 69497 h 1716209"/>
                  <a:gd name="connsiteX11" fmla="*/ 214131 w 1714935"/>
                  <a:gd name="connsiteY11" fmla="*/ 89288 h 1716209"/>
                  <a:gd name="connsiteX12" fmla="*/ 89209 w 1714935"/>
                  <a:gd name="connsiteY12" fmla="*/ 214188 h 1716209"/>
                  <a:gd name="connsiteX13" fmla="*/ 69451 w 1714935"/>
                  <a:gd name="connsiteY13" fmla="*/ 214188 h 1716209"/>
                  <a:gd name="connsiteX14" fmla="*/ 68623 w 1714935"/>
                  <a:gd name="connsiteY14" fmla="*/ 195676 h 1716209"/>
                  <a:gd name="connsiteX15" fmla="*/ 22599 w 1714935"/>
                  <a:gd name="connsiteY15" fmla="*/ 149594 h 1716209"/>
                  <a:gd name="connsiteX16" fmla="*/ 4090 w 1714935"/>
                  <a:gd name="connsiteY16" fmla="*/ 148796 h 1716209"/>
                  <a:gd name="connsiteX17" fmla="*/ 4090 w 1714935"/>
                  <a:gd name="connsiteY17" fmla="*/ 128974 h 1716209"/>
                  <a:gd name="connsiteX18" fmla="*/ 128950 w 1714935"/>
                  <a:gd name="connsiteY18" fmla="*/ 4094 h 1716209"/>
                  <a:gd name="connsiteX19" fmla="*/ 138883 w 1714935"/>
                  <a:gd name="connsiteY19" fmla="*/ 0 h 171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14935" h="1716209">
                    <a:moveTo>
                      <a:pt x="1687205" y="1654833"/>
                    </a:moveTo>
                    <a:lnTo>
                      <a:pt x="1714935" y="1716209"/>
                    </a:lnTo>
                    <a:lnTo>
                      <a:pt x="1651505" y="1687544"/>
                    </a:lnTo>
                    <a:cubicBezTo>
                      <a:pt x="1651505" y="1687544"/>
                      <a:pt x="1687205" y="1654833"/>
                      <a:pt x="1687205" y="1654833"/>
                    </a:cubicBezTo>
                    <a:close/>
                    <a:moveTo>
                      <a:pt x="138883" y="0"/>
                    </a:moveTo>
                    <a:cubicBezTo>
                      <a:pt x="142467" y="4"/>
                      <a:pt x="146043" y="1372"/>
                      <a:pt x="148770" y="4094"/>
                    </a:cubicBezTo>
                    <a:cubicBezTo>
                      <a:pt x="154223" y="9559"/>
                      <a:pt x="154223" y="18401"/>
                      <a:pt x="148770" y="23855"/>
                    </a:cubicBezTo>
                    <a:lnTo>
                      <a:pt x="147797" y="24827"/>
                    </a:lnTo>
                    <a:lnTo>
                      <a:pt x="193422" y="70469"/>
                    </a:lnTo>
                    <a:lnTo>
                      <a:pt x="194373" y="69517"/>
                    </a:lnTo>
                    <a:cubicBezTo>
                      <a:pt x="199888" y="64012"/>
                      <a:pt x="208678" y="64073"/>
                      <a:pt x="214131" y="69497"/>
                    </a:cubicBezTo>
                    <a:cubicBezTo>
                      <a:pt x="219646" y="74951"/>
                      <a:pt x="219646" y="83803"/>
                      <a:pt x="214131" y="89288"/>
                    </a:cubicBezTo>
                    <a:lnTo>
                      <a:pt x="89209" y="214188"/>
                    </a:lnTo>
                    <a:cubicBezTo>
                      <a:pt x="83756" y="219663"/>
                      <a:pt x="74966" y="219633"/>
                      <a:pt x="69451" y="214188"/>
                    </a:cubicBezTo>
                    <a:cubicBezTo>
                      <a:pt x="64428" y="209061"/>
                      <a:pt x="64243" y="201171"/>
                      <a:pt x="68623" y="195676"/>
                    </a:cubicBezTo>
                    <a:lnTo>
                      <a:pt x="22599" y="149594"/>
                    </a:lnTo>
                    <a:cubicBezTo>
                      <a:pt x="17115" y="154015"/>
                      <a:pt x="9165" y="153872"/>
                      <a:pt x="4090" y="148796"/>
                    </a:cubicBezTo>
                    <a:cubicBezTo>
                      <a:pt x="-1364" y="143332"/>
                      <a:pt x="-1364" y="134469"/>
                      <a:pt x="4090" y="128974"/>
                    </a:cubicBezTo>
                    <a:lnTo>
                      <a:pt x="128950" y="4094"/>
                    </a:lnTo>
                    <a:cubicBezTo>
                      <a:pt x="131708" y="1357"/>
                      <a:pt x="135299" y="-4"/>
                      <a:pt x="138883" y="0"/>
                    </a:cubicBezTo>
                    <a:close/>
                  </a:path>
                </a:pathLst>
              </a:custGeom>
              <a:solidFill>
                <a:srgbClr val="444D26">
                  <a:lumMod val="50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Lato Light"/>
                  <a:ea typeface="+mn-ea"/>
                </a:endParaRPr>
              </a:p>
            </p:txBody>
          </p:sp>
        </p:grpSp>
        <p:grpSp>
          <p:nvGrpSpPr>
            <p:cNvPr id="141" name="Group 9"/>
            <p:cNvGrpSpPr/>
            <p:nvPr/>
          </p:nvGrpSpPr>
          <p:grpSpPr>
            <a:xfrm>
              <a:off x="1321264" y="4099501"/>
              <a:ext cx="2298777" cy="2762066"/>
              <a:chOff x="3612396" y="467356"/>
              <a:chExt cx="3657220" cy="4394288"/>
            </a:xfrm>
          </p:grpSpPr>
          <p:sp>
            <p:nvSpPr>
              <p:cNvPr id="149" name="Shape 20"/>
              <p:cNvSpPr/>
              <p:nvPr/>
            </p:nvSpPr>
            <p:spPr>
              <a:xfrm>
                <a:off x="4025104" y="1418032"/>
                <a:ext cx="2366232" cy="2883819"/>
              </a:xfrm>
              <a:custGeom>
                <a:avLst/>
                <a:gdLst/>
                <a:ahLst/>
                <a:cxnLst>
                  <a:cxn ang="0">
                    <a:pos x="wd2" y="hd2"/>
                  </a:cxn>
                  <a:cxn ang="5400000">
                    <a:pos x="wd2" y="hd2"/>
                  </a:cxn>
                  <a:cxn ang="10800000">
                    <a:pos x="wd2" y="hd2"/>
                  </a:cxn>
                  <a:cxn ang="16200000">
                    <a:pos x="wd2" y="hd2"/>
                  </a:cxn>
                </a:cxnLst>
                <a:rect l="0" t="0" r="r" b="b"/>
                <a:pathLst>
                  <a:path w="21600" h="21600" extrusionOk="0">
                    <a:moveTo>
                      <a:pt x="20074" y="13386"/>
                    </a:moveTo>
                    <a:cubicBezTo>
                      <a:pt x="21037" y="12061"/>
                      <a:pt x="21600" y="10517"/>
                      <a:pt x="21600" y="8862"/>
                    </a:cubicBezTo>
                    <a:cubicBezTo>
                      <a:pt x="21600" y="3968"/>
                      <a:pt x="16765" y="0"/>
                      <a:pt x="10800" y="0"/>
                    </a:cubicBezTo>
                    <a:cubicBezTo>
                      <a:pt x="4835" y="0"/>
                      <a:pt x="0" y="3968"/>
                      <a:pt x="0" y="8862"/>
                    </a:cubicBezTo>
                    <a:cubicBezTo>
                      <a:pt x="0" y="10517"/>
                      <a:pt x="563" y="12061"/>
                      <a:pt x="1525" y="13386"/>
                    </a:cubicBezTo>
                    <a:lnTo>
                      <a:pt x="1484" y="13386"/>
                    </a:lnTo>
                    <a:cubicBezTo>
                      <a:pt x="5914" y="19018"/>
                      <a:pt x="5455" y="21600"/>
                      <a:pt x="5455" y="21600"/>
                    </a:cubicBezTo>
                    <a:lnTo>
                      <a:pt x="10800" y="21600"/>
                    </a:lnTo>
                    <a:lnTo>
                      <a:pt x="16145" y="21600"/>
                    </a:lnTo>
                    <a:cubicBezTo>
                      <a:pt x="16145" y="21600"/>
                      <a:pt x="15684" y="19018"/>
                      <a:pt x="20114" y="13386"/>
                    </a:cubicBezTo>
                    <a:cubicBezTo>
                      <a:pt x="20114" y="13386"/>
                      <a:pt x="20074" y="13386"/>
                      <a:pt x="20074" y="13386"/>
                    </a:cubicBezTo>
                    <a:close/>
                  </a:path>
                </a:pathLst>
              </a:custGeom>
              <a:solidFill>
                <a:srgbClr val="FEFEFE"/>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Lato Light"/>
                  <a:ea typeface="+mn-ea"/>
                </a:endParaRPr>
              </a:p>
            </p:txBody>
          </p:sp>
          <p:sp>
            <p:nvSpPr>
              <p:cNvPr id="150" name="Shape 25"/>
              <p:cNvSpPr/>
              <p:nvPr/>
            </p:nvSpPr>
            <p:spPr>
              <a:xfrm>
                <a:off x="5204237" y="1418032"/>
                <a:ext cx="1188978" cy="3443612"/>
              </a:xfrm>
              <a:custGeom>
                <a:avLst/>
                <a:gdLst/>
                <a:ahLst/>
                <a:cxnLst>
                  <a:cxn ang="0">
                    <a:pos x="wd2" y="hd2"/>
                  </a:cxn>
                  <a:cxn ang="5400000">
                    <a:pos x="wd2" y="hd2"/>
                  </a:cxn>
                  <a:cxn ang="10800000">
                    <a:pos x="wd2" y="hd2"/>
                  </a:cxn>
                  <a:cxn ang="16200000">
                    <a:pos x="wd2" y="hd2"/>
                  </a:cxn>
                </a:cxnLst>
                <a:rect l="0" t="0" r="r" b="b"/>
                <a:pathLst>
                  <a:path w="21600" h="21600" extrusionOk="0">
                    <a:moveTo>
                      <a:pt x="18564" y="11210"/>
                    </a:moveTo>
                    <a:cubicBezTo>
                      <a:pt x="20480" y="10100"/>
                      <a:pt x="21600" y="8808"/>
                      <a:pt x="21600" y="7422"/>
                    </a:cubicBezTo>
                    <a:cubicBezTo>
                      <a:pt x="21600" y="3323"/>
                      <a:pt x="11978" y="0"/>
                      <a:pt x="106" y="0"/>
                    </a:cubicBezTo>
                    <a:cubicBezTo>
                      <a:pt x="71" y="0"/>
                      <a:pt x="36" y="1"/>
                      <a:pt x="0" y="1"/>
                    </a:cubicBezTo>
                    <a:lnTo>
                      <a:pt x="0" y="8712"/>
                    </a:lnTo>
                    <a:lnTo>
                      <a:pt x="0" y="9278"/>
                    </a:lnTo>
                    <a:lnTo>
                      <a:pt x="0" y="18089"/>
                    </a:lnTo>
                    <a:lnTo>
                      <a:pt x="0" y="18425"/>
                    </a:lnTo>
                    <a:lnTo>
                      <a:pt x="0" y="19058"/>
                    </a:lnTo>
                    <a:lnTo>
                      <a:pt x="0" y="19670"/>
                    </a:lnTo>
                    <a:lnTo>
                      <a:pt x="0" y="20303"/>
                    </a:lnTo>
                    <a:lnTo>
                      <a:pt x="0" y="21080"/>
                    </a:lnTo>
                    <a:lnTo>
                      <a:pt x="0" y="21340"/>
                    </a:lnTo>
                    <a:lnTo>
                      <a:pt x="0" y="21600"/>
                    </a:lnTo>
                    <a:lnTo>
                      <a:pt x="9070" y="21600"/>
                    </a:lnTo>
                    <a:cubicBezTo>
                      <a:pt x="9462" y="21600"/>
                      <a:pt x="9783" y="21484"/>
                      <a:pt x="9783" y="21340"/>
                    </a:cubicBezTo>
                    <a:cubicBezTo>
                      <a:pt x="9783" y="21197"/>
                      <a:pt x="9462" y="21080"/>
                      <a:pt x="9070" y="21080"/>
                    </a:cubicBezTo>
                    <a:lnTo>
                      <a:pt x="8925" y="21080"/>
                    </a:lnTo>
                    <a:lnTo>
                      <a:pt x="10218" y="20303"/>
                    </a:lnTo>
                    <a:lnTo>
                      <a:pt x="11008" y="20303"/>
                    </a:lnTo>
                    <a:cubicBezTo>
                      <a:pt x="11491" y="20303"/>
                      <a:pt x="11877" y="20161"/>
                      <a:pt x="11877" y="19987"/>
                    </a:cubicBezTo>
                    <a:cubicBezTo>
                      <a:pt x="11877" y="19811"/>
                      <a:pt x="11491" y="19670"/>
                      <a:pt x="11008" y="19670"/>
                    </a:cubicBezTo>
                    <a:lnTo>
                      <a:pt x="10744" y="19670"/>
                    </a:lnTo>
                    <a:lnTo>
                      <a:pt x="10744" y="19058"/>
                    </a:lnTo>
                    <a:lnTo>
                      <a:pt x="11008" y="19058"/>
                    </a:lnTo>
                    <a:cubicBezTo>
                      <a:pt x="11491" y="19058"/>
                      <a:pt x="11877" y="18916"/>
                      <a:pt x="11877" y="18742"/>
                    </a:cubicBezTo>
                    <a:cubicBezTo>
                      <a:pt x="11877" y="18567"/>
                      <a:pt x="11491" y="18425"/>
                      <a:pt x="11008" y="18425"/>
                    </a:cubicBezTo>
                    <a:lnTo>
                      <a:pt x="10744" y="18425"/>
                    </a:lnTo>
                    <a:lnTo>
                      <a:pt x="10744" y="18089"/>
                    </a:lnTo>
                    <a:cubicBezTo>
                      <a:pt x="10744" y="18089"/>
                      <a:pt x="9826" y="15927"/>
                      <a:pt x="18643" y="11210"/>
                    </a:cubicBezTo>
                    <a:cubicBezTo>
                      <a:pt x="18643" y="11210"/>
                      <a:pt x="18564" y="11210"/>
                      <a:pt x="18564" y="11210"/>
                    </a:cubicBezTo>
                    <a:close/>
                  </a:path>
                </a:pathLst>
              </a:custGeom>
              <a:solidFill>
                <a:srgbClr val="010101">
                  <a:alpha val="1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Lato Light"/>
                  <a:ea typeface="+mn-ea"/>
                </a:endParaRPr>
              </a:p>
            </p:txBody>
          </p:sp>
          <p:sp>
            <p:nvSpPr>
              <p:cNvPr id="151" name="Freeform 19"/>
              <p:cNvSpPr/>
              <p:nvPr/>
            </p:nvSpPr>
            <p:spPr>
              <a:xfrm>
                <a:off x="3612396" y="467356"/>
                <a:ext cx="3657220" cy="4352992"/>
              </a:xfrm>
              <a:custGeom>
                <a:avLst/>
                <a:gdLst>
                  <a:gd name="connsiteX0" fmla="*/ 1706493 w 3657220"/>
                  <a:gd name="connsiteY0" fmla="*/ 2315203 h 4352992"/>
                  <a:gd name="connsiteX1" fmla="*/ 1643051 w 3657220"/>
                  <a:gd name="connsiteY1" fmla="*/ 2379467 h 4352992"/>
                  <a:gd name="connsiteX2" fmla="*/ 1548922 w 3657220"/>
                  <a:gd name="connsiteY2" fmla="*/ 2472292 h 4352992"/>
                  <a:gd name="connsiteX3" fmla="*/ 1527879 w 3657220"/>
                  <a:gd name="connsiteY3" fmla="*/ 2493019 h 4352992"/>
                  <a:gd name="connsiteX4" fmla="*/ 1506023 w 3657220"/>
                  <a:gd name="connsiteY4" fmla="*/ 2473482 h 4352992"/>
                  <a:gd name="connsiteX5" fmla="*/ 1424670 w 3657220"/>
                  <a:gd name="connsiteY5" fmla="*/ 2397714 h 4352992"/>
                  <a:gd name="connsiteX6" fmla="*/ 1361666 w 3657220"/>
                  <a:gd name="connsiteY6" fmla="*/ 2338112 h 4352992"/>
                  <a:gd name="connsiteX7" fmla="*/ 1273863 w 3657220"/>
                  <a:gd name="connsiteY7" fmla="*/ 2423301 h 4352992"/>
                  <a:gd name="connsiteX8" fmla="*/ 1260711 w 3657220"/>
                  <a:gd name="connsiteY8" fmla="*/ 2435598 h 4352992"/>
                  <a:gd name="connsiteX9" fmla="*/ 1248248 w 3657220"/>
                  <a:gd name="connsiteY9" fmla="*/ 2425978 h 4352992"/>
                  <a:gd name="connsiteX10" fmla="*/ 1168837 w 3657220"/>
                  <a:gd name="connsiteY10" fmla="*/ 2363996 h 4352992"/>
                  <a:gd name="connsiteX11" fmla="*/ 1101074 w 3657220"/>
                  <a:gd name="connsiteY11" fmla="*/ 2377087 h 4352992"/>
                  <a:gd name="connsiteX12" fmla="*/ 1102640 w 3657220"/>
                  <a:gd name="connsiteY12" fmla="*/ 2392657 h 4352992"/>
                  <a:gd name="connsiteX13" fmla="*/ 1050972 w 3657220"/>
                  <a:gd name="connsiteY13" fmla="*/ 2474275 h 4352992"/>
                  <a:gd name="connsiteX14" fmla="*/ 1333171 w 3657220"/>
                  <a:gd name="connsiteY14" fmla="*/ 3834619 h 4352992"/>
                  <a:gd name="connsiteX15" fmla="*/ 1597584 w 3657220"/>
                  <a:gd name="connsiteY15" fmla="*/ 3834619 h 4352992"/>
                  <a:gd name="connsiteX16" fmla="*/ 1862122 w 3657220"/>
                  <a:gd name="connsiteY16" fmla="*/ 3834619 h 4352992"/>
                  <a:gd name="connsiteX17" fmla="*/ 2144383 w 3657220"/>
                  <a:gd name="connsiteY17" fmla="*/ 2474275 h 4352992"/>
                  <a:gd name="connsiteX18" fmla="*/ 2092528 w 3657220"/>
                  <a:gd name="connsiteY18" fmla="*/ 2392657 h 4352992"/>
                  <a:gd name="connsiteX19" fmla="*/ 2097726 w 3657220"/>
                  <a:gd name="connsiteY19" fmla="*/ 2363500 h 4352992"/>
                  <a:gd name="connsiteX20" fmla="*/ 2076996 w 3657220"/>
                  <a:gd name="connsiteY20" fmla="*/ 2356459 h 4352992"/>
                  <a:gd name="connsiteX21" fmla="*/ 1985184 w 3657220"/>
                  <a:gd name="connsiteY21" fmla="*/ 2322740 h 4352992"/>
                  <a:gd name="connsiteX22" fmla="*/ 1912161 w 3657220"/>
                  <a:gd name="connsiteY22" fmla="*/ 2424590 h 4352992"/>
                  <a:gd name="connsiteX23" fmla="*/ 1898195 w 3657220"/>
                  <a:gd name="connsiteY23" fmla="*/ 2443334 h 4352992"/>
                  <a:gd name="connsiteX24" fmla="*/ 1878217 w 3657220"/>
                  <a:gd name="connsiteY24" fmla="*/ 2428160 h 4352992"/>
                  <a:gd name="connsiteX25" fmla="*/ 1835630 w 3657220"/>
                  <a:gd name="connsiteY25" fmla="*/ 2395929 h 4352992"/>
                  <a:gd name="connsiteX26" fmla="*/ 1816341 w 3657220"/>
                  <a:gd name="connsiteY26" fmla="*/ 2425780 h 4352992"/>
                  <a:gd name="connsiteX27" fmla="*/ 1791102 w 3657220"/>
                  <a:gd name="connsiteY27" fmla="*/ 2464953 h 4352992"/>
                  <a:gd name="connsiteX28" fmla="*/ 1767429 w 3657220"/>
                  <a:gd name="connsiteY28" fmla="*/ 2423301 h 4352992"/>
                  <a:gd name="connsiteX29" fmla="*/ 1726220 w 3657220"/>
                  <a:gd name="connsiteY29" fmla="*/ 2351004 h 4352992"/>
                  <a:gd name="connsiteX30" fmla="*/ 1706493 w 3657220"/>
                  <a:gd name="connsiteY30" fmla="*/ 2315203 h 4352992"/>
                  <a:gd name="connsiteX31" fmla="*/ 1721774 w 3657220"/>
                  <a:gd name="connsiteY31" fmla="*/ 2210874 h 4352992"/>
                  <a:gd name="connsiteX32" fmla="*/ 1741376 w 3657220"/>
                  <a:gd name="connsiteY32" fmla="*/ 2248262 h 4352992"/>
                  <a:gd name="connsiteX33" fmla="*/ 1780080 w 3657220"/>
                  <a:gd name="connsiteY33" fmla="*/ 2321947 h 4352992"/>
                  <a:gd name="connsiteX34" fmla="*/ 1796801 w 3657220"/>
                  <a:gd name="connsiteY34" fmla="*/ 2354674 h 4352992"/>
                  <a:gd name="connsiteX35" fmla="*/ 1806321 w 3657220"/>
                  <a:gd name="connsiteY35" fmla="*/ 2341484 h 4352992"/>
                  <a:gd name="connsiteX36" fmla="*/ 1824170 w 3657220"/>
                  <a:gd name="connsiteY36" fmla="*/ 2316492 h 4352992"/>
                  <a:gd name="connsiteX37" fmla="*/ 1845901 w 3657220"/>
                  <a:gd name="connsiteY37" fmla="*/ 2335732 h 4352992"/>
                  <a:gd name="connsiteX38" fmla="*/ 1891243 w 3657220"/>
                  <a:gd name="connsiteY38" fmla="*/ 2375897 h 4352992"/>
                  <a:gd name="connsiteX39" fmla="*/ 1965269 w 3657220"/>
                  <a:gd name="connsiteY39" fmla="*/ 2291204 h 4352992"/>
                  <a:gd name="connsiteX40" fmla="*/ 1974663 w 3657220"/>
                  <a:gd name="connsiteY40" fmla="*/ 2280493 h 4352992"/>
                  <a:gd name="connsiteX41" fmla="*/ 1985873 w 3657220"/>
                  <a:gd name="connsiteY41" fmla="*/ 2286146 h 4352992"/>
                  <a:gd name="connsiteX42" fmla="*/ 2085138 w 3657220"/>
                  <a:gd name="connsiteY42" fmla="*/ 2338112 h 4352992"/>
                  <a:gd name="connsiteX43" fmla="*/ 2104302 w 3657220"/>
                  <a:gd name="connsiteY43" fmla="*/ 2348823 h 4352992"/>
                  <a:gd name="connsiteX44" fmla="*/ 2183337 w 3657220"/>
                  <a:gd name="connsiteY44" fmla="*/ 2302013 h 4352992"/>
                  <a:gd name="connsiteX45" fmla="*/ 2273959 w 3657220"/>
                  <a:gd name="connsiteY45" fmla="*/ 2392657 h 4352992"/>
                  <a:gd name="connsiteX46" fmla="*/ 2186594 w 3657220"/>
                  <a:gd name="connsiteY46" fmla="*/ 2483102 h 4352992"/>
                  <a:gd name="connsiteX47" fmla="*/ 1906211 w 3657220"/>
                  <a:gd name="connsiteY47" fmla="*/ 3834619 h 4352992"/>
                  <a:gd name="connsiteX48" fmla="*/ 2183150 w 3657220"/>
                  <a:gd name="connsiteY48" fmla="*/ 3834619 h 4352992"/>
                  <a:gd name="connsiteX49" fmla="*/ 2183150 w 3657220"/>
                  <a:gd name="connsiteY49" fmla="*/ 4137094 h 4352992"/>
                  <a:gd name="connsiteX50" fmla="*/ 2059147 w 3657220"/>
                  <a:gd name="connsiteY50" fmla="*/ 4352992 h 4352992"/>
                  <a:gd name="connsiteX51" fmla="*/ 1597584 w 3657220"/>
                  <a:gd name="connsiteY51" fmla="*/ 4352992 h 4352992"/>
                  <a:gd name="connsiteX52" fmla="*/ 1136020 w 3657220"/>
                  <a:gd name="connsiteY52" fmla="*/ 4352992 h 4352992"/>
                  <a:gd name="connsiteX53" fmla="*/ 1012018 w 3657220"/>
                  <a:gd name="connsiteY53" fmla="*/ 4137094 h 4352992"/>
                  <a:gd name="connsiteX54" fmla="*/ 1012018 w 3657220"/>
                  <a:gd name="connsiteY54" fmla="*/ 3834619 h 4352992"/>
                  <a:gd name="connsiteX55" fmla="*/ 1289144 w 3657220"/>
                  <a:gd name="connsiteY55" fmla="*/ 3834619 h 4352992"/>
                  <a:gd name="connsiteX56" fmla="*/ 1008761 w 3657220"/>
                  <a:gd name="connsiteY56" fmla="*/ 2483102 h 4352992"/>
                  <a:gd name="connsiteX57" fmla="*/ 921208 w 3657220"/>
                  <a:gd name="connsiteY57" fmla="*/ 2392657 h 4352992"/>
                  <a:gd name="connsiteX58" fmla="*/ 1012018 w 3657220"/>
                  <a:gd name="connsiteY58" fmla="*/ 2302013 h 4352992"/>
                  <a:gd name="connsiteX59" fmla="*/ 1096753 w 3657220"/>
                  <a:gd name="connsiteY59" fmla="*/ 2361417 h 4352992"/>
                  <a:gd name="connsiteX60" fmla="*/ 1168837 w 3657220"/>
                  <a:gd name="connsiteY60" fmla="*/ 2336327 h 4352992"/>
                  <a:gd name="connsiteX61" fmla="*/ 1173910 w 3657220"/>
                  <a:gd name="connsiteY61" fmla="*/ 2334542 h 4352992"/>
                  <a:gd name="connsiteX62" fmla="*/ 1180172 w 3657220"/>
                  <a:gd name="connsiteY62" fmla="*/ 2338211 h 4352992"/>
                  <a:gd name="connsiteX63" fmla="*/ 1255513 w 3657220"/>
                  <a:gd name="connsiteY63" fmla="*/ 2384128 h 4352992"/>
                  <a:gd name="connsiteX64" fmla="*/ 1342440 w 3657220"/>
                  <a:gd name="connsiteY64" fmla="*/ 2284063 h 4352992"/>
                  <a:gd name="connsiteX65" fmla="*/ 1358347 w 3657220"/>
                  <a:gd name="connsiteY65" fmla="*/ 2265815 h 4352992"/>
                  <a:gd name="connsiteX66" fmla="*/ 1378826 w 3657220"/>
                  <a:gd name="connsiteY66" fmla="*/ 2282576 h 4352992"/>
                  <a:gd name="connsiteX67" fmla="*/ 1463561 w 3657220"/>
                  <a:gd name="connsiteY67" fmla="*/ 2354376 h 4352992"/>
                  <a:gd name="connsiteX68" fmla="*/ 1525124 w 3657220"/>
                  <a:gd name="connsiteY68" fmla="*/ 2407532 h 4352992"/>
                  <a:gd name="connsiteX69" fmla="*/ 1597458 w 3657220"/>
                  <a:gd name="connsiteY69" fmla="*/ 2333947 h 4352992"/>
                  <a:gd name="connsiteX70" fmla="*/ 1691400 w 3657220"/>
                  <a:gd name="connsiteY70" fmla="*/ 2240923 h 4352992"/>
                  <a:gd name="connsiteX71" fmla="*/ 3137661 w 3657220"/>
                  <a:gd name="connsiteY71" fmla="*/ 2085591 h 4352992"/>
                  <a:gd name="connsiteX72" fmla="*/ 3137803 w 3657220"/>
                  <a:gd name="connsiteY72" fmla="*/ 2085591 h 4352992"/>
                  <a:gd name="connsiteX73" fmla="*/ 3563320 w 3657220"/>
                  <a:gd name="connsiteY73" fmla="*/ 2086229 h 4352992"/>
                  <a:gd name="connsiteX74" fmla="*/ 3657220 w 3657220"/>
                  <a:gd name="connsiteY74" fmla="*/ 2180369 h 4352992"/>
                  <a:gd name="connsiteX75" fmla="*/ 3563206 w 3657220"/>
                  <a:gd name="connsiteY75" fmla="*/ 2274238 h 4352992"/>
                  <a:gd name="connsiteX76" fmla="*/ 3563064 w 3657220"/>
                  <a:gd name="connsiteY76" fmla="*/ 2274238 h 4352992"/>
                  <a:gd name="connsiteX77" fmla="*/ 3137547 w 3657220"/>
                  <a:gd name="connsiteY77" fmla="*/ 2273601 h 4352992"/>
                  <a:gd name="connsiteX78" fmla="*/ 3043647 w 3657220"/>
                  <a:gd name="connsiteY78" fmla="*/ 2179460 h 4352992"/>
                  <a:gd name="connsiteX79" fmla="*/ 3137661 w 3657220"/>
                  <a:gd name="connsiteY79" fmla="*/ 2085591 h 4352992"/>
                  <a:gd name="connsiteX80" fmla="*/ 93912 w 3657220"/>
                  <a:gd name="connsiteY80" fmla="*/ 729578 h 4352992"/>
                  <a:gd name="connsiteX81" fmla="*/ 160400 w 3657220"/>
                  <a:gd name="connsiteY81" fmla="*/ 757041 h 4352992"/>
                  <a:gd name="connsiteX82" fmla="*/ 425938 w 3657220"/>
                  <a:gd name="connsiteY82" fmla="*/ 1021969 h 4352992"/>
                  <a:gd name="connsiteX83" fmla="*/ 426113 w 3657220"/>
                  <a:gd name="connsiteY83" fmla="*/ 1154926 h 4352992"/>
                  <a:gd name="connsiteX84" fmla="*/ 359554 w 3657220"/>
                  <a:gd name="connsiteY84" fmla="*/ 1182527 h 4352992"/>
                  <a:gd name="connsiteX85" fmla="*/ 293169 w 3657220"/>
                  <a:gd name="connsiteY85" fmla="*/ 1155076 h 4352992"/>
                  <a:gd name="connsiteX86" fmla="*/ 27609 w 3657220"/>
                  <a:gd name="connsiteY86" fmla="*/ 890147 h 4352992"/>
                  <a:gd name="connsiteX87" fmla="*/ 27456 w 3657220"/>
                  <a:gd name="connsiteY87" fmla="*/ 757190 h 4352992"/>
                  <a:gd name="connsiteX88" fmla="*/ 93912 w 3657220"/>
                  <a:gd name="connsiteY88" fmla="*/ 729578 h 4352992"/>
                  <a:gd name="connsiteX89" fmla="*/ 3006239 w 3657220"/>
                  <a:gd name="connsiteY89" fmla="*/ 633789 h 4352992"/>
                  <a:gd name="connsiteX90" fmla="*/ 3072663 w 3657220"/>
                  <a:gd name="connsiteY90" fmla="*/ 661412 h 4352992"/>
                  <a:gd name="connsiteX91" fmla="*/ 3072488 w 3657220"/>
                  <a:gd name="connsiteY91" fmla="*/ 794366 h 4352992"/>
                  <a:gd name="connsiteX92" fmla="*/ 2806089 w 3657220"/>
                  <a:gd name="connsiteY92" fmla="*/ 1060080 h 4352992"/>
                  <a:gd name="connsiteX93" fmla="*/ 2739692 w 3657220"/>
                  <a:gd name="connsiteY93" fmla="*/ 1087537 h 4352992"/>
                  <a:gd name="connsiteX94" fmla="*/ 2673141 w 3657220"/>
                  <a:gd name="connsiteY94" fmla="*/ 1059909 h 4352992"/>
                  <a:gd name="connsiteX95" fmla="*/ 2673316 w 3657220"/>
                  <a:gd name="connsiteY95" fmla="*/ 926977 h 4352992"/>
                  <a:gd name="connsiteX96" fmla="*/ 2939715 w 3657220"/>
                  <a:gd name="connsiteY96" fmla="*/ 661241 h 4352992"/>
                  <a:gd name="connsiteX97" fmla="*/ 3006239 w 3657220"/>
                  <a:gd name="connsiteY97" fmla="*/ 633789 h 4352992"/>
                  <a:gd name="connsiteX98" fmla="*/ 1583297 w 3657220"/>
                  <a:gd name="connsiteY98" fmla="*/ 0 h 4352992"/>
                  <a:gd name="connsiteX99" fmla="*/ 1583436 w 3657220"/>
                  <a:gd name="connsiteY99" fmla="*/ 0 h 4352992"/>
                  <a:gd name="connsiteX100" fmla="*/ 1677298 w 3657220"/>
                  <a:gd name="connsiteY100" fmla="*/ 94173 h 4352992"/>
                  <a:gd name="connsiteX101" fmla="*/ 1676677 w 3657220"/>
                  <a:gd name="connsiteY101" fmla="*/ 495731 h 4352992"/>
                  <a:gd name="connsiteX102" fmla="*/ 1582676 w 3657220"/>
                  <a:gd name="connsiteY102" fmla="*/ 589604 h 4352992"/>
                  <a:gd name="connsiteX103" fmla="*/ 1582519 w 3657220"/>
                  <a:gd name="connsiteY103" fmla="*/ 589604 h 4352992"/>
                  <a:gd name="connsiteX104" fmla="*/ 1488666 w 3657220"/>
                  <a:gd name="connsiteY104" fmla="*/ 495459 h 4352992"/>
                  <a:gd name="connsiteX105" fmla="*/ 1489287 w 3657220"/>
                  <a:gd name="connsiteY105" fmla="*/ 93845 h 4352992"/>
                  <a:gd name="connsiteX106" fmla="*/ 1583297 w 3657220"/>
                  <a:gd name="connsiteY106" fmla="*/ 0 h 4352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3657220" h="4352992">
                    <a:moveTo>
                      <a:pt x="1706493" y="2315203"/>
                    </a:moveTo>
                    <a:cubicBezTo>
                      <a:pt x="1685387" y="2336724"/>
                      <a:pt x="1664407" y="2358244"/>
                      <a:pt x="1643051" y="2379467"/>
                    </a:cubicBezTo>
                    <a:lnTo>
                      <a:pt x="1548922" y="2472292"/>
                    </a:lnTo>
                    <a:lnTo>
                      <a:pt x="1527879" y="2493019"/>
                    </a:lnTo>
                    <a:lnTo>
                      <a:pt x="1506023" y="2473482"/>
                    </a:lnTo>
                    <a:cubicBezTo>
                      <a:pt x="1478466" y="2448689"/>
                      <a:pt x="1451787" y="2423003"/>
                      <a:pt x="1424670" y="2397714"/>
                    </a:cubicBezTo>
                    <a:cubicBezTo>
                      <a:pt x="1403689" y="2377880"/>
                      <a:pt x="1382584" y="2358046"/>
                      <a:pt x="1361666" y="2338112"/>
                    </a:cubicBezTo>
                    <a:cubicBezTo>
                      <a:pt x="1332545" y="2366674"/>
                      <a:pt x="1303674" y="2395433"/>
                      <a:pt x="1273863" y="2423301"/>
                    </a:cubicBezTo>
                    <a:lnTo>
                      <a:pt x="1260711" y="2435598"/>
                    </a:lnTo>
                    <a:lnTo>
                      <a:pt x="1248248" y="2425978"/>
                    </a:lnTo>
                    <a:cubicBezTo>
                      <a:pt x="1221694" y="2405450"/>
                      <a:pt x="1195078" y="2385020"/>
                      <a:pt x="1168837" y="2363996"/>
                    </a:cubicBezTo>
                    <a:cubicBezTo>
                      <a:pt x="1146291" y="2368558"/>
                      <a:pt x="1123745" y="2373021"/>
                      <a:pt x="1101074" y="2377087"/>
                    </a:cubicBezTo>
                    <a:cubicBezTo>
                      <a:pt x="1101951" y="2382144"/>
                      <a:pt x="1102640" y="2387301"/>
                      <a:pt x="1102640" y="2392657"/>
                    </a:cubicBezTo>
                    <a:cubicBezTo>
                      <a:pt x="1102640" y="2428755"/>
                      <a:pt x="1081409" y="2459697"/>
                      <a:pt x="1050972" y="2474275"/>
                    </a:cubicBezTo>
                    <a:lnTo>
                      <a:pt x="1333171" y="3834619"/>
                    </a:lnTo>
                    <a:lnTo>
                      <a:pt x="1597584" y="3834619"/>
                    </a:lnTo>
                    <a:cubicBezTo>
                      <a:pt x="1597584" y="3834619"/>
                      <a:pt x="1862122" y="3834619"/>
                      <a:pt x="1862122" y="3834619"/>
                    </a:cubicBezTo>
                    <a:lnTo>
                      <a:pt x="2144383" y="2474275"/>
                    </a:lnTo>
                    <a:cubicBezTo>
                      <a:pt x="2113758" y="2459697"/>
                      <a:pt x="2092528" y="2428854"/>
                      <a:pt x="2092528" y="2392657"/>
                    </a:cubicBezTo>
                    <a:cubicBezTo>
                      <a:pt x="2092528" y="2382442"/>
                      <a:pt x="2094594" y="2372723"/>
                      <a:pt x="2097726" y="2363500"/>
                    </a:cubicBezTo>
                    <a:cubicBezTo>
                      <a:pt x="2090837" y="2361120"/>
                      <a:pt x="2083885" y="2358938"/>
                      <a:pt x="2076996" y="2356459"/>
                    </a:cubicBezTo>
                    <a:cubicBezTo>
                      <a:pt x="2046371" y="2345252"/>
                      <a:pt x="2015684" y="2334244"/>
                      <a:pt x="1985184" y="2322740"/>
                    </a:cubicBezTo>
                    <a:cubicBezTo>
                      <a:pt x="1961010" y="2356856"/>
                      <a:pt x="1937024" y="2391070"/>
                      <a:pt x="1912161" y="2424590"/>
                    </a:cubicBezTo>
                    <a:lnTo>
                      <a:pt x="1898195" y="2443334"/>
                    </a:lnTo>
                    <a:lnTo>
                      <a:pt x="1878217" y="2428160"/>
                    </a:lnTo>
                    <a:lnTo>
                      <a:pt x="1835630" y="2395929"/>
                    </a:lnTo>
                    <a:lnTo>
                      <a:pt x="1816341" y="2425780"/>
                    </a:lnTo>
                    <a:lnTo>
                      <a:pt x="1791102" y="2464953"/>
                    </a:lnTo>
                    <a:lnTo>
                      <a:pt x="1767429" y="2423301"/>
                    </a:lnTo>
                    <a:lnTo>
                      <a:pt x="1726220" y="2351004"/>
                    </a:lnTo>
                    <a:cubicBezTo>
                      <a:pt x="1719457" y="2339203"/>
                      <a:pt x="1713006" y="2327203"/>
                      <a:pt x="1706493" y="2315203"/>
                    </a:cubicBezTo>
                    <a:close/>
                    <a:moveTo>
                      <a:pt x="1721774" y="2210874"/>
                    </a:moveTo>
                    <a:lnTo>
                      <a:pt x="1741376" y="2248262"/>
                    </a:lnTo>
                    <a:cubicBezTo>
                      <a:pt x="1754277" y="2272857"/>
                      <a:pt x="1767554" y="2297154"/>
                      <a:pt x="1780080" y="2321947"/>
                    </a:cubicBezTo>
                    <a:lnTo>
                      <a:pt x="1796801" y="2354674"/>
                    </a:lnTo>
                    <a:lnTo>
                      <a:pt x="1806321" y="2341484"/>
                    </a:lnTo>
                    <a:lnTo>
                      <a:pt x="1824170" y="2316492"/>
                    </a:lnTo>
                    <a:lnTo>
                      <a:pt x="1845901" y="2335732"/>
                    </a:lnTo>
                    <a:lnTo>
                      <a:pt x="1891243" y="2375897"/>
                    </a:lnTo>
                    <a:cubicBezTo>
                      <a:pt x="1915731" y="2347434"/>
                      <a:pt x="1940469" y="2319368"/>
                      <a:pt x="1965269" y="2291204"/>
                    </a:cubicBezTo>
                    <a:lnTo>
                      <a:pt x="1974663" y="2280493"/>
                    </a:lnTo>
                    <a:lnTo>
                      <a:pt x="1985873" y="2286146"/>
                    </a:lnTo>
                    <a:cubicBezTo>
                      <a:pt x="2019128" y="2303005"/>
                      <a:pt x="2052070" y="2320856"/>
                      <a:pt x="2085138" y="2338112"/>
                    </a:cubicBezTo>
                    <a:cubicBezTo>
                      <a:pt x="2091588" y="2341682"/>
                      <a:pt x="2097914" y="2345352"/>
                      <a:pt x="2104302" y="2348823"/>
                    </a:cubicBezTo>
                    <a:cubicBezTo>
                      <a:pt x="2119771" y="2320955"/>
                      <a:pt x="2149143" y="2302013"/>
                      <a:pt x="2183337" y="2302013"/>
                    </a:cubicBezTo>
                    <a:cubicBezTo>
                      <a:pt x="2233377" y="2302013"/>
                      <a:pt x="2273959" y="2342575"/>
                      <a:pt x="2273959" y="2392657"/>
                    </a:cubicBezTo>
                    <a:cubicBezTo>
                      <a:pt x="2273959" y="2441648"/>
                      <a:pt x="2235068" y="2481317"/>
                      <a:pt x="2186594" y="2483102"/>
                    </a:cubicBezTo>
                    <a:lnTo>
                      <a:pt x="1906211" y="3834619"/>
                    </a:lnTo>
                    <a:lnTo>
                      <a:pt x="2183150" y="3834619"/>
                    </a:lnTo>
                    <a:lnTo>
                      <a:pt x="2183150" y="4137094"/>
                    </a:lnTo>
                    <a:lnTo>
                      <a:pt x="2059147" y="4352992"/>
                    </a:lnTo>
                    <a:lnTo>
                      <a:pt x="1597584" y="4352992"/>
                    </a:lnTo>
                    <a:lnTo>
                      <a:pt x="1136020" y="4352992"/>
                    </a:lnTo>
                    <a:lnTo>
                      <a:pt x="1012018" y="4137094"/>
                    </a:lnTo>
                    <a:lnTo>
                      <a:pt x="1012018" y="3834619"/>
                    </a:lnTo>
                    <a:lnTo>
                      <a:pt x="1289144" y="3834619"/>
                    </a:lnTo>
                    <a:lnTo>
                      <a:pt x="1008761" y="2483102"/>
                    </a:lnTo>
                    <a:cubicBezTo>
                      <a:pt x="960100" y="2481317"/>
                      <a:pt x="921208" y="2441648"/>
                      <a:pt x="921208" y="2392657"/>
                    </a:cubicBezTo>
                    <a:cubicBezTo>
                      <a:pt x="921208" y="2342575"/>
                      <a:pt x="961791" y="2302013"/>
                      <a:pt x="1012018" y="2302013"/>
                    </a:cubicBezTo>
                    <a:cubicBezTo>
                      <a:pt x="1051035" y="2302013"/>
                      <a:pt x="1084039" y="2326806"/>
                      <a:pt x="1096753" y="2361417"/>
                    </a:cubicBezTo>
                    <a:cubicBezTo>
                      <a:pt x="1120739" y="2352789"/>
                      <a:pt x="1144788" y="2344459"/>
                      <a:pt x="1168837" y="2336327"/>
                    </a:cubicBezTo>
                    <a:lnTo>
                      <a:pt x="1173910" y="2334542"/>
                    </a:lnTo>
                    <a:lnTo>
                      <a:pt x="1180172" y="2338211"/>
                    </a:lnTo>
                    <a:cubicBezTo>
                      <a:pt x="1205536" y="2353186"/>
                      <a:pt x="1230525" y="2368657"/>
                      <a:pt x="1255513" y="2384128"/>
                    </a:cubicBezTo>
                    <a:cubicBezTo>
                      <a:pt x="1284134" y="2350409"/>
                      <a:pt x="1313443" y="2317385"/>
                      <a:pt x="1342440" y="2284063"/>
                    </a:cubicBezTo>
                    <a:lnTo>
                      <a:pt x="1358347" y="2265815"/>
                    </a:lnTo>
                    <a:lnTo>
                      <a:pt x="1378826" y="2282576"/>
                    </a:lnTo>
                    <a:cubicBezTo>
                      <a:pt x="1407510" y="2305980"/>
                      <a:pt x="1435316" y="2330476"/>
                      <a:pt x="1463561" y="2354376"/>
                    </a:cubicBezTo>
                    <a:cubicBezTo>
                      <a:pt x="1484040" y="2372128"/>
                      <a:pt x="1504645" y="2389781"/>
                      <a:pt x="1525124" y="2407532"/>
                    </a:cubicBezTo>
                    <a:lnTo>
                      <a:pt x="1597458" y="2333947"/>
                    </a:lnTo>
                    <a:cubicBezTo>
                      <a:pt x="1628459" y="2302608"/>
                      <a:pt x="1660086" y="2271964"/>
                      <a:pt x="1691400" y="2240923"/>
                    </a:cubicBezTo>
                    <a:close/>
                    <a:moveTo>
                      <a:pt x="3137661" y="2085591"/>
                    </a:moveTo>
                    <a:cubicBezTo>
                      <a:pt x="3137717" y="2085591"/>
                      <a:pt x="3137746" y="2085591"/>
                      <a:pt x="3137803" y="2085591"/>
                    </a:cubicBezTo>
                    <a:lnTo>
                      <a:pt x="3563320" y="2086229"/>
                    </a:lnTo>
                    <a:cubicBezTo>
                      <a:pt x="3615256" y="2086307"/>
                      <a:pt x="3657276" y="2128456"/>
                      <a:pt x="3657220" y="2180369"/>
                    </a:cubicBezTo>
                    <a:cubicBezTo>
                      <a:pt x="3657134" y="2232247"/>
                      <a:pt x="3615057" y="2274238"/>
                      <a:pt x="3563206" y="2274238"/>
                    </a:cubicBezTo>
                    <a:cubicBezTo>
                      <a:pt x="3563150" y="2274238"/>
                      <a:pt x="3563121" y="2274238"/>
                      <a:pt x="3563064" y="2274238"/>
                    </a:cubicBezTo>
                    <a:lnTo>
                      <a:pt x="3137547" y="2273601"/>
                    </a:lnTo>
                    <a:cubicBezTo>
                      <a:pt x="3085611" y="2273522"/>
                      <a:pt x="3043590" y="2231373"/>
                      <a:pt x="3043647" y="2179460"/>
                    </a:cubicBezTo>
                    <a:cubicBezTo>
                      <a:pt x="3043732" y="2127583"/>
                      <a:pt x="3085810" y="2085591"/>
                      <a:pt x="3137661" y="2085591"/>
                    </a:cubicBezTo>
                    <a:close/>
                    <a:moveTo>
                      <a:pt x="93912" y="729578"/>
                    </a:moveTo>
                    <a:cubicBezTo>
                      <a:pt x="117970" y="729552"/>
                      <a:pt x="142034" y="738704"/>
                      <a:pt x="160400" y="757041"/>
                    </a:cubicBezTo>
                    <a:cubicBezTo>
                      <a:pt x="160400" y="757041"/>
                      <a:pt x="425938" y="1021969"/>
                      <a:pt x="425938" y="1021969"/>
                    </a:cubicBezTo>
                    <a:cubicBezTo>
                      <a:pt x="462714" y="1058643"/>
                      <a:pt x="462780" y="1118167"/>
                      <a:pt x="426113" y="1154926"/>
                    </a:cubicBezTo>
                    <a:cubicBezTo>
                      <a:pt x="407736" y="1173305"/>
                      <a:pt x="383634" y="1182527"/>
                      <a:pt x="359554" y="1182527"/>
                    </a:cubicBezTo>
                    <a:cubicBezTo>
                      <a:pt x="335539" y="1182527"/>
                      <a:pt x="311502" y="1173369"/>
                      <a:pt x="293169" y="1155076"/>
                    </a:cubicBezTo>
                    <a:lnTo>
                      <a:pt x="27609" y="890147"/>
                    </a:lnTo>
                    <a:cubicBezTo>
                      <a:pt x="-9145" y="853495"/>
                      <a:pt x="-9210" y="793949"/>
                      <a:pt x="27456" y="757190"/>
                    </a:cubicBezTo>
                    <a:cubicBezTo>
                      <a:pt x="45801" y="738811"/>
                      <a:pt x="69854" y="729605"/>
                      <a:pt x="93912" y="729578"/>
                    </a:cubicBezTo>
                    <a:close/>
                    <a:moveTo>
                      <a:pt x="3006239" y="633789"/>
                    </a:moveTo>
                    <a:cubicBezTo>
                      <a:pt x="3030298" y="633822"/>
                      <a:pt x="3054340" y="643033"/>
                      <a:pt x="3072663" y="661412"/>
                    </a:cubicBezTo>
                    <a:cubicBezTo>
                      <a:pt x="3109332" y="698171"/>
                      <a:pt x="3109266" y="757693"/>
                      <a:pt x="3072488" y="794366"/>
                    </a:cubicBezTo>
                    <a:lnTo>
                      <a:pt x="2806089" y="1060080"/>
                    </a:lnTo>
                    <a:cubicBezTo>
                      <a:pt x="2787744" y="1078385"/>
                      <a:pt x="2763707" y="1087537"/>
                      <a:pt x="2739692" y="1087537"/>
                    </a:cubicBezTo>
                    <a:cubicBezTo>
                      <a:pt x="2715589" y="1087537"/>
                      <a:pt x="2691508" y="1078321"/>
                      <a:pt x="2673141" y="1059909"/>
                    </a:cubicBezTo>
                    <a:cubicBezTo>
                      <a:pt x="2636473" y="1023150"/>
                      <a:pt x="2636539" y="963629"/>
                      <a:pt x="2673316" y="926977"/>
                    </a:cubicBezTo>
                    <a:lnTo>
                      <a:pt x="2939715" y="661241"/>
                    </a:lnTo>
                    <a:cubicBezTo>
                      <a:pt x="2958104" y="642904"/>
                      <a:pt x="2982180" y="633757"/>
                      <a:pt x="3006239" y="633789"/>
                    </a:cubicBezTo>
                    <a:close/>
                    <a:moveTo>
                      <a:pt x="1583297" y="0"/>
                    </a:moveTo>
                    <a:cubicBezTo>
                      <a:pt x="1583340" y="0"/>
                      <a:pt x="1583393" y="0"/>
                      <a:pt x="1583436" y="0"/>
                    </a:cubicBezTo>
                    <a:cubicBezTo>
                      <a:pt x="1635349" y="82"/>
                      <a:pt x="1677385" y="42255"/>
                      <a:pt x="1677298" y="94173"/>
                    </a:cubicBezTo>
                    <a:lnTo>
                      <a:pt x="1676677" y="495731"/>
                    </a:lnTo>
                    <a:cubicBezTo>
                      <a:pt x="1676589" y="547622"/>
                      <a:pt x="1634519" y="589604"/>
                      <a:pt x="1582676" y="589604"/>
                    </a:cubicBezTo>
                    <a:cubicBezTo>
                      <a:pt x="1582623" y="589604"/>
                      <a:pt x="1582571" y="589604"/>
                      <a:pt x="1582519" y="589604"/>
                    </a:cubicBezTo>
                    <a:cubicBezTo>
                      <a:pt x="1530614" y="589522"/>
                      <a:pt x="1488579" y="547376"/>
                      <a:pt x="1488666" y="495459"/>
                    </a:cubicBezTo>
                    <a:lnTo>
                      <a:pt x="1489287" y="93845"/>
                    </a:lnTo>
                    <a:cubicBezTo>
                      <a:pt x="1489374" y="41982"/>
                      <a:pt x="1531445" y="0"/>
                      <a:pt x="1583297" y="0"/>
                    </a:cubicBezTo>
                    <a:close/>
                  </a:path>
                </a:pathLst>
              </a:custGeom>
              <a:solidFill>
                <a:srgbClr val="A5B592">
                  <a:lumMod val="50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Lato Light"/>
                  <a:ea typeface="+mn-ea"/>
                </a:endParaRPr>
              </a:p>
            </p:txBody>
          </p:sp>
          <p:sp>
            <p:nvSpPr>
              <p:cNvPr id="152" name="Freeform 20"/>
              <p:cNvSpPr/>
              <p:nvPr/>
            </p:nvSpPr>
            <p:spPr>
              <a:xfrm>
                <a:off x="4563084" y="4358495"/>
                <a:ext cx="1295819" cy="503025"/>
              </a:xfrm>
              <a:custGeom>
                <a:avLst/>
                <a:gdLst>
                  <a:gd name="connsiteX0" fmla="*/ 149797 w 1295819"/>
                  <a:gd name="connsiteY0" fmla="*/ 420066 h 503025"/>
                  <a:gd name="connsiteX1" fmla="*/ 1136461 w 1295819"/>
                  <a:gd name="connsiteY1" fmla="*/ 420066 h 503025"/>
                  <a:gd name="connsiteX2" fmla="*/ 1175714 w 1295819"/>
                  <a:gd name="connsiteY2" fmla="*/ 461603 h 503025"/>
                  <a:gd name="connsiteX3" fmla="*/ 1136461 w 1295819"/>
                  <a:gd name="connsiteY3" fmla="*/ 503025 h 503025"/>
                  <a:gd name="connsiteX4" fmla="*/ 149797 w 1295819"/>
                  <a:gd name="connsiteY4" fmla="*/ 503025 h 503025"/>
                  <a:gd name="connsiteX5" fmla="*/ 110543 w 1295819"/>
                  <a:gd name="connsiteY5" fmla="*/ 461603 h 503025"/>
                  <a:gd name="connsiteX6" fmla="*/ 149797 w 1295819"/>
                  <a:gd name="connsiteY6" fmla="*/ 420066 h 503025"/>
                  <a:gd name="connsiteX7" fmla="*/ 47634 w 1295819"/>
                  <a:gd name="connsiteY7" fmla="*/ 198978 h 503025"/>
                  <a:gd name="connsiteX8" fmla="*/ 1248006 w 1295819"/>
                  <a:gd name="connsiteY8" fmla="*/ 198978 h 503025"/>
                  <a:gd name="connsiteX9" fmla="*/ 1295819 w 1295819"/>
                  <a:gd name="connsiteY9" fmla="*/ 249516 h 503025"/>
                  <a:gd name="connsiteX10" fmla="*/ 1248006 w 1295819"/>
                  <a:gd name="connsiteY10" fmla="*/ 299895 h 503025"/>
                  <a:gd name="connsiteX11" fmla="*/ 47634 w 1295819"/>
                  <a:gd name="connsiteY11" fmla="*/ 299895 h 503025"/>
                  <a:gd name="connsiteX12" fmla="*/ 0 w 1295819"/>
                  <a:gd name="connsiteY12" fmla="*/ 249516 h 503025"/>
                  <a:gd name="connsiteX13" fmla="*/ 47634 w 1295819"/>
                  <a:gd name="connsiteY13" fmla="*/ 198978 h 503025"/>
                  <a:gd name="connsiteX14" fmla="*/ 47634 w 1295819"/>
                  <a:gd name="connsiteY14" fmla="*/ 0 h 503025"/>
                  <a:gd name="connsiteX15" fmla="*/ 1248006 w 1295819"/>
                  <a:gd name="connsiteY15" fmla="*/ 0 h 503025"/>
                  <a:gd name="connsiteX16" fmla="*/ 1295819 w 1295819"/>
                  <a:gd name="connsiteY16" fmla="*/ 50548 h 503025"/>
                  <a:gd name="connsiteX17" fmla="*/ 1248006 w 1295819"/>
                  <a:gd name="connsiteY17" fmla="*/ 100973 h 503025"/>
                  <a:gd name="connsiteX18" fmla="*/ 47634 w 1295819"/>
                  <a:gd name="connsiteY18" fmla="*/ 100973 h 503025"/>
                  <a:gd name="connsiteX19" fmla="*/ 0 w 1295819"/>
                  <a:gd name="connsiteY19" fmla="*/ 50548 h 503025"/>
                  <a:gd name="connsiteX20" fmla="*/ 47634 w 1295819"/>
                  <a:gd name="connsiteY20" fmla="*/ 0 h 50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95819" h="503025">
                    <a:moveTo>
                      <a:pt x="149797" y="420066"/>
                    </a:moveTo>
                    <a:lnTo>
                      <a:pt x="1136461" y="420066"/>
                    </a:lnTo>
                    <a:cubicBezTo>
                      <a:pt x="1158060" y="420066"/>
                      <a:pt x="1175714" y="438724"/>
                      <a:pt x="1175714" y="461603"/>
                    </a:cubicBezTo>
                    <a:cubicBezTo>
                      <a:pt x="1175714" y="484517"/>
                      <a:pt x="1158060" y="503025"/>
                      <a:pt x="1136461" y="503025"/>
                    </a:cubicBezTo>
                    <a:lnTo>
                      <a:pt x="149797" y="503025"/>
                    </a:lnTo>
                    <a:cubicBezTo>
                      <a:pt x="128050" y="503025"/>
                      <a:pt x="110543" y="484517"/>
                      <a:pt x="110543" y="461603"/>
                    </a:cubicBezTo>
                    <a:cubicBezTo>
                      <a:pt x="110543" y="438724"/>
                      <a:pt x="128050" y="420066"/>
                      <a:pt x="149797" y="420066"/>
                    </a:cubicBezTo>
                    <a:close/>
                    <a:moveTo>
                      <a:pt x="47634" y="198978"/>
                    </a:moveTo>
                    <a:lnTo>
                      <a:pt x="1248006" y="198978"/>
                    </a:lnTo>
                    <a:cubicBezTo>
                      <a:pt x="1274582" y="198978"/>
                      <a:pt x="1295819" y="221558"/>
                      <a:pt x="1295819" y="249516"/>
                    </a:cubicBezTo>
                    <a:cubicBezTo>
                      <a:pt x="1295819" y="277315"/>
                      <a:pt x="1274582" y="299895"/>
                      <a:pt x="1248006" y="299895"/>
                    </a:cubicBezTo>
                    <a:lnTo>
                      <a:pt x="47634" y="299895"/>
                    </a:lnTo>
                    <a:cubicBezTo>
                      <a:pt x="21417" y="299895"/>
                      <a:pt x="0" y="277315"/>
                      <a:pt x="0" y="249516"/>
                    </a:cubicBezTo>
                    <a:cubicBezTo>
                      <a:pt x="0" y="221558"/>
                      <a:pt x="21417" y="198978"/>
                      <a:pt x="47634" y="198978"/>
                    </a:cubicBezTo>
                    <a:close/>
                    <a:moveTo>
                      <a:pt x="47634" y="0"/>
                    </a:moveTo>
                    <a:lnTo>
                      <a:pt x="1248006" y="0"/>
                    </a:lnTo>
                    <a:cubicBezTo>
                      <a:pt x="1274582" y="0"/>
                      <a:pt x="1295819" y="22644"/>
                      <a:pt x="1295819" y="50548"/>
                    </a:cubicBezTo>
                    <a:cubicBezTo>
                      <a:pt x="1295819" y="78320"/>
                      <a:pt x="1274582" y="100973"/>
                      <a:pt x="1248006" y="100973"/>
                    </a:cubicBezTo>
                    <a:lnTo>
                      <a:pt x="47634" y="100973"/>
                    </a:lnTo>
                    <a:cubicBezTo>
                      <a:pt x="21417" y="100973"/>
                      <a:pt x="0" y="78320"/>
                      <a:pt x="0" y="50548"/>
                    </a:cubicBezTo>
                    <a:cubicBezTo>
                      <a:pt x="0" y="22644"/>
                      <a:pt x="21417" y="0"/>
                      <a:pt x="47634" y="0"/>
                    </a:cubicBezTo>
                    <a:close/>
                  </a:path>
                </a:pathLst>
              </a:custGeom>
              <a:solidFill>
                <a:srgbClr val="A5B592">
                  <a:lumMod val="75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Lato Light"/>
                  <a:ea typeface="+mn-ea"/>
                </a:endParaRPr>
              </a:p>
            </p:txBody>
          </p:sp>
        </p:grpSp>
        <p:grpSp>
          <p:nvGrpSpPr>
            <p:cNvPr id="142" name="Group 10"/>
            <p:cNvGrpSpPr/>
            <p:nvPr/>
          </p:nvGrpSpPr>
          <p:grpSpPr>
            <a:xfrm>
              <a:off x="720859" y="4991360"/>
              <a:ext cx="1298409" cy="1443111"/>
              <a:chOff x="472966" y="437878"/>
              <a:chExt cx="2065693" cy="2295907"/>
            </a:xfrm>
          </p:grpSpPr>
          <p:sp>
            <p:nvSpPr>
              <p:cNvPr id="143" name="Shape 31"/>
              <p:cNvSpPr/>
              <p:nvPr/>
            </p:nvSpPr>
            <p:spPr>
              <a:xfrm>
                <a:off x="863554" y="791617"/>
                <a:ext cx="1264092" cy="1451550"/>
              </a:xfrm>
              <a:custGeom>
                <a:avLst/>
                <a:gdLst/>
                <a:ahLst/>
                <a:cxnLst>
                  <a:cxn ang="0">
                    <a:pos x="wd2" y="hd2"/>
                  </a:cxn>
                  <a:cxn ang="5400000">
                    <a:pos x="wd2" y="hd2"/>
                  </a:cxn>
                  <a:cxn ang="10800000">
                    <a:pos x="wd2" y="hd2"/>
                  </a:cxn>
                  <a:cxn ang="16200000">
                    <a:pos x="wd2" y="hd2"/>
                  </a:cxn>
                </a:cxnLst>
                <a:rect l="0" t="0" r="r" b="b"/>
                <a:pathLst>
                  <a:path w="21111" h="21265" extrusionOk="0">
                    <a:moveTo>
                      <a:pt x="9559" y="1"/>
                    </a:moveTo>
                    <a:cubicBezTo>
                      <a:pt x="6586" y="38"/>
                      <a:pt x="-129" y="2280"/>
                      <a:pt x="2" y="8931"/>
                    </a:cubicBezTo>
                    <a:cubicBezTo>
                      <a:pt x="132" y="15583"/>
                      <a:pt x="5905" y="18289"/>
                      <a:pt x="6996" y="21122"/>
                    </a:cubicBezTo>
                    <a:cubicBezTo>
                      <a:pt x="6996" y="21122"/>
                      <a:pt x="12935" y="21523"/>
                      <a:pt x="14747" y="20982"/>
                    </a:cubicBezTo>
                    <a:cubicBezTo>
                      <a:pt x="14747" y="20982"/>
                      <a:pt x="15366" y="19359"/>
                      <a:pt x="16741" y="17752"/>
                    </a:cubicBezTo>
                    <a:cubicBezTo>
                      <a:pt x="18116" y="16146"/>
                      <a:pt x="21471" y="12985"/>
                      <a:pt x="21079" y="7851"/>
                    </a:cubicBezTo>
                    <a:cubicBezTo>
                      <a:pt x="20768" y="3771"/>
                      <a:pt x="15919" y="-77"/>
                      <a:pt x="9559" y="1"/>
                    </a:cubicBezTo>
                    <a:close/>
                  </a:path>
                </a:pathLst>
              </a:custGeom>
              <a:solidFill>
                <a:srgbClr val="FFC000"/>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Lato Light"/>
                  <a:ea typeface="+mn-ea"/>
                </a:endParaRPr>
              </a:p>
            </p:txBody>
          </p:sp>
          <p:sp>
            <p:nvSpPr>
              <p:cNvPr id="144" name="Shape 32"/>
              <p:cNvSpPr/>
              <p:nvPr/>
            </p:nvSpPr>
            <p:spPr>
              <a:xfrm>
                <a:off x="915141" y="828465"/>
                <a:ext cx="1156689" cy="1352828"/>
              </a:xfrm>
              <a:custGeom>
                <a:avLst/>
                <a:gdLst/>
                <a:ahLst/>
                <a:cxnLst>
                  <a:cxn ang="0">
                    <a:pos x="wd2" y="hd2"/>
                  </a:cxn>
                  <a:cxn ang="5400000">
                    <a:pos x="wd2" y="hd2"/>
                  </a:cxn>
                  <a:cxn ang="10800000">
                    <a:pos x="wd2" y="hd2"/>
                  </a:cxn>
                  <a:cxn ang="16200000">
                    <a:pos x="wd2" y="hd2"/>
                  </a:cxn>
                </a:cxnLst>
                <a:rect l="0" t="0" r="r" b="b"/>
                <a:pathLst>
                  <a:path w="21111" h="21271" extrusionOk="0">
                    <a:moveTo>
                      <a:pt x="9264" y="1"/>
                    </a:moveTo>
                    <a:cubicBezTo>
                      <a:pt x="6291" y="36"/>
                      <a:pt x="-129" y="2626"/>
                      <a:pt x="2" y="9158"/>
                    </a:cubicBezTo>
                    <a:cubicBezTo>
                      <a:pt x="132" y="15691"/>
                      <a:pt x="5905" y="18348"/>
                      <a:pt x="6996" y="21131"/>
                    </a:cubicBezTo>
                    <a:cubicBezTo>
                      <a:pt x="6996" y="21131"/>
                      <a:pt x="12935" y="21524"/>
                      <a:pt x="14747" y="20993"/>
                    </a:cubicBezTo>
                    <a:cubicBezTo>
                      <a:pt x="14747" y="20993"/>
                      <a:pt x="15366" y="19398"/>
                      <a:pt x="16741" y="17821"/>
                    </a:cubicBezTo>
                    <a:cubicBezTo>
                      <a:pt x="18116" y="16244"/>
                      <a:pt x="21471" y="13139"/>
                      <a:pt x="21079" y="8097"/>
                    </a:cubicBezTo>
                    <a:cubicBezTo>
                      <a:pt x="20768" y="4090"/>
                      <a:pt x="15623" y="-76"/>
                      <a:pt x="9264" y="1"/>
                    </a:cubicBezTo>
                    <a:close/>
                  </a:path>
                </a:pathLst>
              </a:custGeom>
              <a:solidFill>
                <a:srgbClr val="FFC000"/>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Lato Light"/>
                  <a:ea typeface="+mn-ea"/>
                </a:endParaRPr>
              </a:p>
            </p:txBody>
          </p:sp>
          <p:sp>
            <p:nvSpPr>
              <p:cNvPr id="145" name="Shape 33"/>
              <p:cNvSpPr/>
              <p:nvPr/>
            </p:nvSpPr>
            <p:spPr>
              <a:xfrm>
                <a:off x="974098" y="894791"/>
                <a:ext cx="976277" cy="476342"/>
              </a:xfrm>
              <a:custGeom>
                <a:avLst/>
                <a:gdLst/>
                <a:ahLst/>
                <a:cxnLst>
                  <a:cxn ang="0">
                    <a:pos x="wd2" y="hd2"/>
                  </a:cxn>
                  <a:cxn ang="5400000">
                    <a:pos x="wd2" y="hd2"/>
                  </a:cxn>
                  <a:cxn ang="10800000">
                    <a:pos x="wd2" y="hd2"/>
                  </a:cxn>
                  <a:cxn ang="16200000">
                    <a:pos x="wd2" y="hd2"/>
                  </a:cxn>
                </a:cxnLst>
                <a:rect l="0" t="0" r="r" b="b"/>
                <a:pathLst>
                  <a:path w="19704" h="19283" extrusionOk="0">
                    <a:moveTo>
                      <a:pt x="9766" y="11"/>
                    </a:moveTo>
                    <a:cubicBezTo>
                      <a:pt x="4820" y="-388"/>
                      <a:pt x="-145" y="10620"/>
                      <a:pt x="4" y="15916"/>
                    </a:cubicBezTo>
                    <a:cubicBezTo>
                      <a:pt x="152" y="21212"/>
                      <a:pt x="6867" y="19314"/>
                      <a:pt x="8634" y="16645"/>
                    </a:cubicBezTo>
                    <a:cubicBezTo>
                      <a:pt x="10401" y="13977"/>
                      <a:pt x="15135" y="19484"/>
                      <a:pt x="18295" y="19046"/>
                    </a:cubicBezTo>
                    <a:cubicBezTo>
                      <a:pt x="21455" y="18609"/>
                      <a:pt x="19589" y="802"/>
                      <a:pt x="9766" y="11"/>
                    </a:cubicBezTo>
                    <a:close/>
                  </a:path>
                </a:pathLst>
              </a:custGeom>
              <a:solidFill>
                <a:srgbClr val="FEFEFE"/>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Lato Light"/>
                  <a:ea typeface="+mn-ea"/>
                </a:endParaRPr>
              </a:p>
            </p:txBody>
          </p:sp>
          <p:sp>
            <p:nvSpPr>
              <p:cNvPr id="146" name="Freeform 14"/>
              <p:cNvSpPr/>
              <p:nvPr/>
            </p:nvSpPr>
            <p:spPr>
              <a:xfrm>
                <a:off x="1202555" y="1683337"/>
                <a:ext cx="583585" cy="859460"/>
              </a:xfrm>
              <a:custGeom>
                <a:avLst/>
                <a:gdLst>
                  <a:gd name="connsiteX0" fmla="*/ 50226 w 583585"/>
                  <a:gd name="connsiteY0" fmla="*/ 759067 h 859460"/>
                  <a:gd name="connsiteX1" fmla="*/ 533386 w 583585"/>
                  <a:gd name="connsiteY1" fmla="*/ 759067 h 859460"/>
                  <a:gd name="connsiteX2" fmla="*/ 583585 w 583585"/>
                  <a:gd name="connsiteY2" fmla="*/ 809268 h 859460"/>
                  <a:gd name="connsiteX3" fmla="*/ 533386 w 583585"/>
                  <a:gd name="connsiteY3" fmla="*/ 859460 h 859460"/>
                  <a:gd name="connsiteX4" fmla="*/ 50226 w 583585"/>
                  <a:gd name="connsiteY4" fmla="*/ 859460 h 859460"/>
                  <a:gd name="connsiteX5" fmla="*/ 0 w 583585"/>
                  <a:gd name="connsiteY5" fmla="*/ 809268 h 859460"/>
                  <a:gd name="connsiteX6" fmla="*/ 50226 w 583585"/>
                  <a:gd name="connsiteY6" fmla="*/ 759067 h 859460"/>
                  <a:gd name="connsiteX7" fmla="*/ 50226 w 583585"/>
                  <a:gd name="connsiteY7" fmla="*/ 633784 h 859460"/>
                  <a:gd name="connsiteX8" fmla="*/ 533386 w 583585"/>
                  <a:gd name="connsiteY8" fmla="*/ 633784 h 859460"/>
                  <a:gd name="connsiteX9" fmla="*/ 583585 w 583585"/>
                  <a:gd name="connsiteY9" fmla="*/ 683973 h 859460"/>
                  <a:gd name="connsiteX10" fmla="*/ 533386 w 583585"/>
                  <a:gd name="connsiteY10" fmla="*/ 734172 h 859460"/>
                  <a:gd name="connsiteX11" fmla="*/ 50226 w 583585"/>
                  <a:gd name="connsiteY11" fmla="*/ 734172 h 859460"/>
                  <a:gd name="connsiteX12" fmla="*/ 0 w 583585"/>
                  <a:gd name="connsiteY12" fmla="*/ 683973 h 859460"/>
                  <a:gd name="connsiteX13" fmla="*/ 50226 w 583585"/>
                  <a:gd name="connsiteY13" fmla="*/ 633784 h 859460"/>
                  <a:gd name="connsiteX14" fmla="*/ 291793 w 583585"/>
                  <a:gd name="connsiteY14" fmla="*/ 142063 h 859460"/>
                  <a:gd name="connsiteX15" fmla="*/ 273583 w 583585"/>
                  <a:gd name="connsiteY15" fmla="*/ 148931 h 859460"/>
                  <a:gd name="connsiteX16" fmla="*/ 193637 w 583585"/>
                  <a:gd name="connsiteY16" fmla="*/ 164058 h 859460"/>
                  <a:gd name="connsiteX17" fmla="*/ 233137 w 583585"/>
                  <a:gd name="connsiteY17" fmla="*/ 500237 h 859460"/>
                  <a:gd name="connsiteX18" fmla="*/ 350448 w 583585"/>
                  <a:gd name="connsiteY18" fmla="*/ 500237 h 859460"/>
                  <a:gd name="connsiteX19" fmla="*/ 389975 w 583585"/>
                  <a:gd name="connsiteY19" fmla="*/ 164058 h 859460"/>
                  <a:gd name="connsiteX20" fmla="*/ 310030 w 583585"/>
                  <a:gd name="connsiteY20" fmla="*/ 148931 h 859460"/>
                  <a:gd name="connsiteX21" fmla="*/ 291793 w 583585"/>
                  <a:gd name="connsiteY21" fmla="*/ 142063 h 859460"/>
                  <a:gd name="connsiteX22" fmla="*/ 503278 w 583585"/>
                  <a:gd name="connsiteY22" fmla="*/ 55436 h 859460"/>
                  <a:gd name="connsiteX23" fmla="*/ 473001 w 583585"/>
                  <a:gd name="connsiteY23" fmla="*/ 75522 h 859460"/>
                  <a:gd name="connsiteX24" fmla="*/ 448010 w 583585"/>
                  <a:gd name="connsiteY24" fmla="*/ 120430 h 859460"/>
                  <a:gd name="connsiteX25" fmla="*/ 501775 w 583585"/>
                  <a:gd name="connsiteY25" fmla="*/ 104747 h 859460"/>
                  <a:gd name="connsiteX26" fmla="*/ 532981 w 583585"/>
                  <a:gd name="connsiteY26" fmla="*/ 67875 h 859460"/>
                  <a:gd name="connsiteX27" fmla="*/ 525632 w 583585"/>
                  <a:gd name="connsiteY27" fmla="*/ 57226 h 859460"/>
                  <a:gd name="connsiteX28" fmla="*/ 503278 w 583585"/>
                  <a:gd name="connsiteY28" fmla="*/ 55436 h 859460"/>
                  <a:gd name="connsiteX29" fmla="*/ 80314 w 583585"/>
                  <a:gd name="connsiteY29" fmla="*/ 55436 h 859460"/>
                  <a:gd name="connsiteX30" fmla="*/ 57980 w 583585"/>
                  <a:gd name="connsiteY30" fmla="*/ 57226 h 859460"/>
                  <a:gd name="connsiteX31" fmla="*/ 50631 w 583585"/>
                  <a:gd name="connsiteY31" fmla="*/ 67875 h 859460"/>
                  <a:gd name="connsiteX32" fmla="*/ 81837 w 583585"/>
                  <a:gd name="connsiteY32" fmla="*/ 104747 h 859460"/>
                  <a:gd name="connsiteX33" fmla="*/ 135603 w 583585"/>
                  <a:gd name="connsiteY33" fmla="*/ 120430 h 859460"/>
                  <a:gd name="connsiteX34" fmla="*/ 110611 w 583585"/>
                  <a:gd name="connsiteY34" fmla="*/ 75522 h 859460"/>
                  <a:gd name="connsiteX35" fmla="*/ 80314 w 583585"/>
                  <a:gd name="connsiteY35" fmla="*/ 55436 h 859460"/>
                  <a:gd name="connsiteX36" fmla="*/ 291793 w 583585"/>
                  <a:gd name="connsiteY36" fmla="*/ 43406 h 859460"/>
                  <a:gd name="connsiteX37" fmla="*/ 250861 w 583585"/>
                  <a:gd name="connsiteY37" fmla="*/ 65067 h 859460"/>
                  <a:gd name="connsiteX38" fmla="*/ 291793 w 583585"/>
                  <a:gd name="connsiteY38" fmla="*/ 93151 h 859460"/>
                  <a:gd name="connsiteX39" fmla="*/ 332725 w 583585"/>
                  <a:gd name="connsiteY39" fmla="*/ 65067 h 859460"/>
                  <a:gd name="connsiteX40" fmla="*/ 291793 w 583585"/>
                  <a:gd name="connsiteY40" fmla="*/ 43406 h 859460"/>
                  <a:gd name="connsiteX41" fmla="*/ 291793 w 583585"/>
                  <a:gd name="connsiteY41" fmla="*/ 0 h 859460"/>
                  <a:gd name="connsiteX42" fmla="*/ 375845 w 583585"/>
                  <a:gd name="connsiteY42" fmla="*/ 62342 h 859460"/>
                  <a:gd name="connsiteX43" fmla="*/ 347071 w 583585"/>
                  <a:gd name="connsiteY43" fmla="*/ 114090 h 859460"/>
                  <a:gd name="connsiteX44" fmla="*/ 402160 w 583585"/>
                  <a:gd name="connsiteY44" fmla="*/ 121653 h 859460"/>
                  <a:gd name="connsiteX45" fmla="*/ 441336 w 583585"/>
                  <a:gd name="connsiteY45" fmla="*/ 46159 h 859460"/>
                  <a:gd name="connsiteX46" fmla="*/ 546571 w 583585"/>
                  <a:gd name="connsiteY46" fmla="*/ 19465 h 859460"/>
                  <a:gd name="connsiteX47" fmla="*/ 574642 w 583585"/>
                  <a:gd name="connsiteY47" fmla="*/ 79193 h 859460"/>
                  <a:gd name="connsiteX48" fmla="*/ 522552 w 583585"/>
                  <a:gd name="connsiteY48" fmla="*/ 142619 h 859460"/>
                  <a:gd name="connsiteX49" fmla="*/ 434204 w 583585"/>
                  <a:gd name="connsiteY49" fmla="*/ 164753 h 859460"/>
                  <a:gd name="connsiteX50" fmla="*/ 393677 w 583585"/>
                  <a:gd name="connsiteY50" fmla="*/ 500237 h 859460"/>
                  <a:gd name="connsiteX51" fmla="*/ 533386 w 583585"/>
                  <a:gd name="connsiteY51" fmla="*/ 500237 h 859460"/>
                  <a:gd name="connsiteX52" fmla="*/ 583585 w 583585"/>
                  <a:gd name="connsiteY52" fmla="*/ 550428 h 859460"/>
                  <a:gd name="connsiteX53" fmla="*/ 533386 w 583585"/>
                  <a:gd name="connsiteY53" fmla="*/ 600618 h 859460"/>
                  <a:gd name="connsiteX54" fmla="*/ 50226 w 583585"/>
                  <a:gd name="connsiteY54" fmla="*/ 600618 h 859460"/>
                  <a:gd name="connsiteX55" fmla="*/ 0 w 583585"/>
                  <a:gd name="connsiteY55" fmla="*/ 550428 h 859460"/>
                  <a:gd name="connsiteX56" fmla="*/ 50226 w 583585"/>
                  <a:gd name="connsiteY56" fmla="*/ 500237 h 859460"/>
                  <a:gd name="connsiteX57" fmla="*/ 189908 w 583585"/>
                  <a:gd name="connsiteY57" fmla="*/ 500237 h 859460"/>
                  <a:gd name="connsiteX58" fmla="*/ 149409 w 583585"/>
                  <a:gd name="connsiteY58" fmla="*/ 164753 h 859460"/>
                  <a:gd name="connsiteX59" fmla="*/ 61060 w 583585"/>
                  <a:gd name="connsiteY59" fmla="*/ 142619 h 859460"/>
                  <a:gd name="connsiteX60" fmla="*/ 8970 w 583585"/>
                  <a:gd name="connsiteY60" fmla="*/ 79193 h 859460"/>
                  <a:gd name="connsiteX61" fmla="*/ 37014 w 583585"/>
                  <a:gd name="connsiteY61" fmla="*/ 19465 h 859460"/>
                  <a:gd name="connsiteX62" fmla="*/ 142249 w 583585"/>
                  <a:gd name="connsiteY62" fmla="*/ 46159 h 859460"/>
                  <a:gd name="connsiteX63" fmla="*/ 181425 w 583585"/>
                  <a:gd name="connsiteY63" fmla="*/ 121653 h 859460"/>
                  <a:gd name="connsiteX64" fmla="*/ 236541 w 583585"/>
                  <a:gd name="connsiteY64" fmla="*/ 114090 h 859460"/>
                  <a:gd name="connsiteX65" fmla="*/ 207767 w 583585"/>
                  <a:gd name="connsiteY65" fmla="*/ 62342 h 859460"/>
                  <a:gd name="connsiteX66" fmla="*/ 291793 w 583585"/>
                  <a:gd name="connsiteY66" fmla="*/ 0 h 859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83585" h="859460">
                    <a:moveTo>
                      <a:pt x="50226" y="759067"/>
                    </a:moveTo>
                    <a:lnTo>
                      <a:pt x="533386" y="759067"/>
                    </a:lnTo>
                    <a:cubicBezTo>
                      <a:pt x="561106" y="759067"/>
                      <a:pt x="583585" y="781539"/>
                      <a:pt x="583585" y="809268"/>
                    </a:cubicBezTo>
                    <a:cubicBezTo>
                      <a:pt x="583585" y="836983"/>
                      <a:pt x="561106" y="859460"/>
                      <a:pt x="533386" y="859460"/>
                    </a:cubicBezTo>
                    <a:lnTo>
                      <a:pt x="50226" y="859460"/>
                    </a:lnTo>
                    <a:cubicBezTo>
                      <a:pt x="22479" y="859460"/>
                      <a:pt x="0" y="836983"/>
                      <a:pt x="0" y="809268"/>
                    </a:cubicBezTo>
                    <a:cubicBezTo>
                      <a:pt x="0" y="781539"/>
                      <a:pt x="22479" y="759067"/>
                      <a:pt x="50226" y="759067"/>
                    </a:cubicBezTo>
                    <a:close/>
                    <a:moveTo>
                      <a:pt x="50226" y="633784"/>
                    </a:moveTo>
                    <a:lnTo>
                      <a:pt x="533386" y="633784"/>
                    </a:lnTo>
                    <a:cubicBezTo>
                      <a:pt x="561106" y="633784"/>
                      <a:pt x="583585" y="656255"/>
                      <a:pt x="583585" y="683973"/>
                    </a:cubicBezTo>
                    <a:cubicBezTo>
                      <a:pt x="583585" y="711701"/>
                      <a:pt x="561106" y="734172"/>
                      <a:pt x="533386" y="734172"/>
                    </a:cubicBezTo>
                    <a:lnTo>
                      <a:pt x="50226" y="734172"/>
                    </a:lnTo>
                    <a:cubicBezTo>
                      <a:pt x="22479" y="734172"/>
                      <a:pt x="0" y="711701"/>
                      <a:pt x="0" y="683973"/>
                    </a:cubicBezTo>
                    <a:cubicBezTo>
                      <a:pt x="0" y="656255"/>
                      <a:pt x="22479" y="633784"/>
                      <a:pt x="50226" y="633784"/>
                    </a:cubicBezTo>
                    <a:close/>
                    <a:moveTo>
                      <a:pt x="291793" y="142063"/>
                    </a:moveTo>
                    <a:cubicBezTo>
                      <a:pt x="285903" y="144621"/>
                      <a:pt x="279851" y="146957"/>
                      <a:pt x="273583" y="148931"/>
                    </a:cubicBezTo>
                    <a:cubicBezTo>
                      <a:pt x="249618" y="156355"/>
                      <a:pt x="221924" y="161833"/>
                      <a:pt x="193637" y="164058"/>
                    </a:cubicBezTo>
                    <a:cubicBezTo>
                      <a:pt x="225572" y="292162"/>
                      <a:pt x="232191" y="468009"/>
                      <a:pt x="233137" y="500237"/>
                    </a:cubicBezTo>
                    <a:lnTo>
                      <a:pt x="350448" y="500237"/>
                    </a:lnTo>
                    <a:cubicBezTo>
                      <a:pt x="351421" y="468009"/>
                      <a:pt x="358013" y="292162"/>
                      <a:pt x="389975" y="164058"/>
                    </a:cubicBezTo>
                    <a:cubicBezTo>
                      <a:pt x="361661" y="161833"/>
                      <a:pt x="333994" y="156355"/>
                      <a:pt x="310030" y="148931"/>
                    </a:cubicBezTo>
                    <a:cubicBezTo>
                      <a:pt x="303734" y="146957"/>
                      <a:pt x="297709" y="144621"/>
                      <a:pt x="291793" y="142063"/>
                    </a:cubicBezTo>
                    <a:close/>
                    <a:moveTo>
                      <a:pt x="503278" y="55436"/>
                    </a:moveTo>
                    <a:cubicBezTo>
                      <a:pt x="494163" y="57865"/>
                      <a:pt x="483727" y="63941"/>
                      <a:pt x="473001" y="75522"/>
                    </a:cubicBezTo>
                    <a:cubicBezTo>
                      <a:pt x="463707" y="85560"/>
                      <a:pt x="455413" y="101048"/>
                      <a:pt x="448010" y="120430"/>
                    </a:cubicBezTo>
                    <a:cubicBezTo>
                      <a:pt x="467976" y="118094"/>
                      <a:pt x="486564" y="113089"/>
                      <a:pt x="501775" y="104747"/>
                    </a:cubicBezTo>
                    <a:cubicBezTo>
                      <a:pt x="518526" y="95571"/>
                      <a:pt x="528712" y="83503"/>
                      <a:pt x="532981" y="67875"/>
                    </a:cubicBezTo>
                    <a:cubicBezTo>
                      <a:pt x="533872" y="64566"/>
                      <a:pt x="530765" y="60090"/>
                      <a:pt x="525632" y="57226"/>
                    </a:cubicBezTo>
                    <a:cubicBezTo>
                      <a:pt x="520188" y="54223"/>
                      <a:pt x="512393" y="53006"/>
                      <a:pt x="503278" y="55436"/>
                    </a:cubicBezTo>
                    <a:close/>
                    <a:moveTo>
                      <a:pt x="80314" y="55436"/>
                    </a:moveTo>
                    <a:cubicBezTo>
                      <a:pt x="71199" y="53006"/>
                      <a:pt x="63411" y="54223"/>
                      <a:pt x="57980" y="57226"/>
                    </a:cubicBezTo>
                    <a:cubicBezTo>
                      <a:pt x="52820" y="60090"/>
                      <a:pt x="49740" y="64566"/>
                      <a:pt x="50631" y="67875"/>
                    </a:cubicBezTo>
                    <a:cubicBezTo>
                      <a:pt x="54900" y="83503"/>
                      <a:pt x="65113" y="95571"/>
                      <a:pt x="81837" y="104747"/>
                    </a:cubicBezTo>
                    <a:cubicBezTo>
                      <a:pt x="97048" y="113089"/>
                      <a:pt x="115609" y="118094"/>
                      <a:pt x="135603" y="120430"/>
                    </a:cubicBezTo>
                    <a:cubicBezTo>
                      <a:pt x="128173" y="101048"/>
                      <a:pt x="119878" y="85560"/>
                      <a:pt x="110611" y="75522"/>
                    </a:cubicBezTo>
                    <a:cubicBezTo>
                      <a:pt x="99871" y="63941"/>
                      <a:pt x="89429" y="57865"/>
                      <a:pt x="80314" y="55436"/>
                    </a:cubicBezTo>
                    <a:close/>
                    <a:moveTo>
                      <a:pt x="291793" y="43406"/>
                    </a:moveTo>
                    <a:cubicBezTo>
                      <a:pt x="273934" y="43406"/>
                      <a:pt x="251293" y="58310"/>
                      <a:pt x="250861" y="65067"/>
                    </a:cubicBezTo>
                    <a:cubicBezTo>
                      <a:pt x="250482" y="71018"/>
                      <a:pt x="261533" y="83308"/>
                      <a:pt x="291793" y="93151"/>
                    </a:cubicBezTo>
                    <a:cubicBezTo>
                      <a:pt x="322080" y="83308"/>
                      <a:pt x="333103" y="71018"/>
                      <a:pt x="332725" y="65067"/>
                    </a:cubicBezTo>
                    <a:cubicBezTo>
                      <a:pt x="332292" y="58310"/>
                      <a:pt x="309651" y="43406"/>
                      <a:pt x="291793" y="43406"/>
                    </a:cubicBezTo>
                    <a:close/>
                    <a:moveTo>
                      <a:pt x="291793" y="0"/>
                    </a:moveTo>
                    <a:cubicBezTo>
                      <a:pt x="334751" y="0"/>
                      <a:pt x="373873" y="31699"/>
                      <a:pt x="375845" y="62342"/>
                    </a:cubicBezTo>
                    <a:cubicBezTo>
                      <a:pt x="376520" y="73103"/>
                      <a:pt x="373873" y="94792"/>
                      <a:pt x="347071" y="114090"/>
                    </a:cubicBezTo>
                    <a:cubicBezTo>
                      <a:pt x="364444" y="117955"/>
                      <a:pt x="383302" y="120624"/>
                      <a:pt x="402160" y="121653"/>
                    </a:cubicBezTo>
                    <a:cubicBezTo>
                      <a:pt x="412913" y="89509"/>
                      <a:pt x="425801" y="62926"/>
                      <a:pt x="441336" y="46159"/>
                    </a:cubicBezTo>
                    <a:cubicBezTo>
                      <a:pt x="479783" y="4699"/>
                      <a:pt x="522065" y="5867"/>
                      <a:pt x="546571" y="19465"/>
                    </a:cubicBezTo>
                    <a:cubicBezTo>
                      <a:pt x="569590" y="32255"/>
                      <a:pt x="580883" y="56252"/>
                      <a:pt x="574642" y="79193"/>
                    </a:cubicBezTo>
                    <a:cubicBezTo>
                      <a:pt x="567374" y="105998"/>
                      <a:pt x="549326" y="127909"/>
                      <a:pt x="522552" y="142619"/>
                    </a:cubicBezTo>
                    <a:cubicBezTo>
                      <a:pt x="497533" y="156355"/>
                      <a:pt x="466490" y="163112"/>
                      <a:pt x="434204" y="164753"/>
                    </a:cubicBezTo>
                    <a:cubicBezTo>
                      <a:pt x="406916" y="269611"/>
                      <a:pt x="395919" y="427412"/>
                      <a:pt x="393677" y="500237"/>
                    </a:cubicBezTo>
                    <a:lnTo>
                      <a:pt x="533386" y="500237"/>
                    </a:lnTo>
                    <a:cubicBezTo>
                      <a:pt x="561106" y="500237"/>
                      <a:pt x="583585" y="522705"/>
                      <a:pt x="583585" y="550428"/>
                    </a:cubicBezTo>
                    <a:cubicBezTo>
                      <a:pt x="583585" y="578151"/>
                      <a:pt x="561106" y="600618"/>
                      <a:pt x="533386" y="600618"/>
                    </a:cubicBezTo>
                    <a:lnTo>
                      <a:pt x="50226" y="600618"/>
                    </a:lnTo>
                    <a:cubicBezTo>
                      <a:pt x="22479" y="600618"/>
                      <a:pt x="0" y="578151"/>
                      <a:pt x="0" y="550428"/>
                    </a:cubicBezTo>
                    <a:cubicBezTo>
                      <a:pt x="0" y="522705"/>
                      <a:pt x="22479" y="500237"/>
                      <a:pt x="50226" y="500237"/>
                    </a:cubicBezTo>
                    <a:lnTo>
                      <a:pt x="189908" y="500237"/>
                    </a:lnTo>
                    <a:cubicBezTo>
                      <a:pt x="187693" y="427412"/>
                      <a:pt x="176670" y="269611"/>
                      <a:pt x="149409" y="164753"/>
                    </a:cubicBezTo>
                    <a:cubicBezTo>
                      <a:pt x="117095" y="163112"/>
                      <a:pt x="86079" y="156355"/>
                      <a:pt x="61060" y="142619"/>
                    </a:cubicBezTo>
                    <a:cubicBezTo>
                      <a:pt x="34259" y="127909"/>
                      <a:pt x="16265" y="105998"/>
                      <a:pt x="8970" y="79193"/>
                    </a:cubicBezTo>
                    <a:cubicBezTo>
                      <a:pt x="2729" y="56252"/>
                      <a:pt x="13995" y="32255"/>
                      <a:pt x="37014" y="19465"/>
                    </a:cubicBezTo>
                    <a:cubicBezTo>
                      <a:pt x="61547" y="5867"/>
                      <a:pt x="103803" y="4699"/>
                      <a:pt x="142249" y="46159"/>
                    </a:cubicBezTo>
                    <a:cubicBezTo>
                      <a:pt x="157784" y="62926"/>
                      <a:pt x="170726" y="89509"/>
                      <a:pt x="181425" y="121653"/>
                    </a:cubicBezTo>
                    <a:cubicBezTo>
                      <a:pt x="200310" y="120624"/>
                      <a:pt x="219169" y="117955"/>
                      <a:pt x="236541" y="114090"/>
                    </a:cubicBezTo>
                    <a:cubicBezTo>
                      <a:pt x="209712" y="94792"/>
                      <a:pt x="207092" y="73103"/>
                      <a:pt x="207767" y="62342"/>
                    </a:cubicBezTo>
                    <a:cubicBezTo>
                      <a:pt x="209712" y="31699"/>
                      <a:pt x="248834" y="0"/>
                      <a:pt x="291793" y="0"/>
                    </a:cubicBezTo>
                    <a:close/>
                  </a:path>
                </a:pathLst>
              </a:custGeom>
              <a:solidFill>
                <a:srgbClr val="444D26">
                  <a:lumMod val="75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Lato Light"/>
                  <a:ea typeface="+mn-ea"/>
                </a:endParaRPr>
              </a:p>
            </p:txBody>
          </p:sp>
          <p:sp>
            <p:nvSpPr>
              <p:cNvPr id="147" name="Shape 37"/>
              <p:cNvSpPr/>
              <p:nvPr/>
            </p:nvSpPr>
            <p:spPr>
              <a:xfrm>
                <a:off x="1313099" y="2575056"/>
                <a:ext cx="365667" cy="158729"/>
              </a:xfrm>
              <a:custGeom>
                <a:avLst/>
                <a:gdLst/>
                <a:ahLst/>
                <a:cxnLst>
                  <a:cxn ang="0">
                    <a:pos x="wd2" y="hd2"/>
                  </a:cxn>
                  <a:cxn ang="5400000">
                    <a:pos x="wd2" y="hd2"/>
                  </a:cxn>
                  <a:cxn ang="10800000">
                    <a:pos x="wd2" y="hd2"/>
                  </a:cxn>
                  <a:cxn ang="16200000">
                    <a:pos x="wd2" y="hd2"/>
                  </a:cxn>
                </a:cxnLst>
                <a:rect l="0" t="0" r="r" b="b"/>
                <a:pathLst>
                  <a:path w="21600" h="21600" extrusionOk="0">
                    <a:moveTo>
                      <a:pt x="0" y="3934"/>
                    </a:moveTo>
                    <a:cubicBezTo>
                      <a:pt x="0" y="13691"/>
                      <a:pt x="3433" y="21600"/>
                      <a:pt x="7668" y="21600"/>
                    </a:cubicBezTo>
                    <a:lnTo>
                      <a:pt x="13932" y="21600"/>
                    </a:lnTo>
                    <a:cubicBezTo>
                      <a:pt x="18167" y="21600"/>
                      <a:pt x="21600" y="13691"/>
                      <a:pt x="21600" y="3934"/>
                    </a:cubicBezTo>
                    <a:lnTo>
                      <a:pt x="21600" y="0"/>
                    </a:lnTo>
                    <a:lnTo>
                      <a:pt x="0" y="0"/>
                    </a:lnTo>
                    <a:cubicBezTo>
                      <a:pt x="0" y="0"/>
                      <a:pt x="0" y="3934"/>
                      <a:pt x="0" y="3934"/>
                    </a:cubicBezTo>
                    <a:close/>
                  </a:path>
                </a:pathLst>
              </a:custGeom>
              <a:solidFill>
                <a:srgbClr val="444D26">
                  <a:lumMod val="5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Lato Light"/>
                  <a:ea typeface="+mn-ea"/>
                </a:endParaRPr>
              </a:p>
            </p:txBody>
          </p:sp>
          <p:sp>
            <p:nvSpPr>
              <p:cNvPr id="148" name="Freeform 16"/>
              <p:cNvSpPr/>
              <p:nvPr/>
            </p:nvSpPr>
            <p:spPr>
              <a:xfrm>
                <a:off x="472966" y="437878"/>
                <a:ext cx="2065693" cy="1149707"/>
              </a:xfrm>
              <a:custGeom>
                <a:avLst/>
                <a:gdLst>
                  <a:gd name="connsiteX0" fmla="*/ 1801715 w 2065693"/>
                  <a:gd name="connsiteY0" fmla="*/ 1053850 h 1149707"/>
                  <a:gd name="connsiteX1" fmla="*/ 1801787 w 2065693"/>
                  <a:gd name="connsiteY1" fmla="*/ 1053850 h 1149707"/>
                  <a:gd name="connsiteX2" fmla="*/ 2017996 w 2065693"/>
                  <a:gd name="connsiteY2" fmla="*/ 1054174 h 1149707"/>
                  <a:gd name="connsiteX3" fmla="*/ 2065693 w 2065693"/>
                  <a:gd name="connsiteY3" fmla="*/ 1102014 h 1149707"/>
                  <a:gd name="connsiteX4" fmla="*/ 2017938 w 2065693"/>
                  <a:gd name="connsiteY4" fmla="*/ 1149707 h 1149707"/>
                  <a:gd name="connsiteX5" fmla="*/ 2017866 w 2065693"/>
                  <a:gd name="connsiteY5" fmla="*/ 1149707 h 1149707"/>
                  <a:gd name="connsiteX6" fmla="*/ 1801657 w 2065693"/>
                  <a:gd name="connsiteY6" fmla="*/ 1149383 h 1149707"/>
                  <a:gd name="connsiteX7" fmla="*/ 1753960 w 2065693"/>
                  <a:gd name="connsiteY7" fmla="*/ 1101543 h 1149707"/>
                  <a:gd name="connsiteX8" fmla="*/ 1801715 w 2065693"/>
                  <a:gd name="connsiteY8" fmla="*/ 1053850 h 1149707"/>
                  <a:gd name="connsiteX9" fmla="*/ 47759 w 2065693"/>
                  <a:gd name="connsiteY9" fmla="*/ 1053850 h 1149707"/>
                  <a:gd name="connsiteX10" fmla="*/ 47833 w 2065693"/>
                  <a:gd name="connsiteY10" fmla="*/ 1053850 h 1149707"/>
                  <a:gd name="connsiteX11" fmla="*/ 270130 w 2065693"/>
                  <a:gd name="connsiteY11" fmla="*/ 1054174 h 1149707"/>
                  <a:gd name="connsiteX12" fmla="*/ 317815 w 2065693"/>
                  <a:gd name="connsiteY12" fmla="*/ 1102009 h 1149707"/>
                  <a:gd name="connsiteX13" fmla="*/ 270056 w 2065693"/>
                  <a:gd name="connsiteY13" fmla="*/ 1149707 h 1149707"/>
                  <a:gd name="connsiteX14" fmla="*/ 269983 w 2065693"/>
                  <a:gd name="connsiteY14" fmla="*/ 1149707 h 1149707"/>
                  <a:gd name="connsiteX15" fmla="*/ 47686 w 2065693"/>
                  <a:gd name="connsiteY15" fmla="*/ 1149383 h 1149707"/>
                  <a:gd name="connsiteX16" fmla="*/ 0 w 2065693"/>
                  <a:gd name="connsiteY16" fmla="*/ 1101548 h 1149707"/>
                  <a:gd name="connsiteX17" fmla="*/ 47759 w 2065693"/>
                  <a:gd name="connsiteY17" fmla="*/ 1053850 h 1149707"/>
                  <a:gd name="connsiteX18" fmla="*/ 246687 w 2065693"/>
                  <a:gd name="connsiteY18" fmla="*/ 368484 h 1149707"/>
                  <a:gd name="connsiteX19" fmla="*/ 280474 w 2065693"/>
                  <a:gd name="connsiteY19" fmla="*/ 382438 h 1149707"/>
                  <a:gd name="connsiteX20" fmla="*/ 415397 w 2065693"/>
                  <a:gd name="connsiteY20" fmla="*/ 517044 h 1149707"/>
                  <a:gd name="connsiteX21" fmla="*/ 415486 w 2065693"/>
                  <a:gd name="connsiteY21" fmla="*/ 584586 h 1149707"/>
                  <a:gd name="connsiteX22" fmla="*/ 381666 w 2065693"/>
                  <a:gd name="connsiteY22" fmla="*/ 598621 h 1149707"/>
                  <a:gd name="connsiteX23" fmla="*/ 347936 w 2065693"/>
                  <a:gd name="connsiteY23" fmla="*/ 584673 h 1149707"/>
                  <a:gd name="connsiteX24" fmla="*/ 213002 w 2065693"/>
                  <a:gd name="connsiteY24" fmla="*/ 450067 h 1149707"/>
                  <a:gd name="connsiteX25" fmla="*/ 212924 w 2065693"/>
                  <a:gd name="connsiteY25" fmla="*/ 382514 h 1149707"/>
                  <a:gd name="connsiteX26" fmla="*/ 246687 w 2065693"/>
                  <a:gd name="connsiteY26" fmla="*/ 368484 h 1149707"/>
                  <a:gd name="connsiteX27" fmla="*/ 1730811 w 2065693"/>
                  <a:gd name="connsiteY27" fmla="*/ 316891 h 1149707"/>
                  <a:gd name="connsiteX28" fmla="*/ 1764561 w 2065693"/>
                  <a:gd name="connsiteY28" fmla="*/ 330930 h 1149707"/>
                  <a:gd name="connsiteX29" fmla="*/ 1764484 w 2065693"/>
                  <a:gd name="connsiteY29" fmla="*/ 398474 h 1149707"/>
                  <a:gd name="connsiteX30" fmla="*/ 1629113 w 2065693"/>
                  <a:gd name="connsiteY30" fmla="*/ 533497 h 1149707"/>
                  <a:gd name="connsiteX31" fmla="*/ 1595376 w 2065693"/>
                  <a:gd name="connsiteY31" fmla="*/ 547448 h 1149707"/>
                  <a:gd name="connsiteX32" fmla="*/ 1561561 w 2065693"/>
                  <a:gd name="connsiteY32" fmla="*/ 533410 h 1149707"/>
                  <a:gd name="connsiteX33" fmla="*/ 1561639 w 2065693"/>
                  <a:gd name="connsiteY33" fmla="*/ 465866 h 1149707"/>
                  <a:gd name="connsiteX34" fmla="*/ 1697010 w 2065693"/>
                  <a:gd name="connsiteY34" fmla="*/ 330843 h 1149707"/>
                  <a:gd name="connsiteX35" fmla="*/ 1730811 w 2065693"/>
                  <a:gd name="connsiteY35" fmla="*/ 316891 h 1149707"/>
                  <a:gd name="connsiteX36" fmla="*/ 1006130 w 2065693"/>
                  <a:gd name="connsiteY36" fmla="*/ 0 h 1149707"/>
                  <a:gd name="connsiteX37" fmla="*/ 1006206 w 2065693"/>
                  <a:gd name="connsiteY37" fmla="*/ 0 h 1149707"/>
                  <a:gd name="connsiteX38" fmla="*/ 1053896 w 2065693"/>
                  <a:gd name="connsiteY38" fmla="*/ 47837 h 1149707"/>
                  <a:gd name="connsiteX39" fmla="*/ 1053581 w 2065693"/>
                  <a:gd name="connsiteY39" fmla="*/ 251889 h 1149707"/>
                  <a:gd name="connsiteX40" fmla="*/ 1005811 w 2065693"/>
                  <a:gd name="connsiteY40" fmla="*/ 299587 h 1149707"/>
                  <a:gd name="connsiteX41" fmla="*/ 1005735 w 2065693"/>
                  <a:gd name="connsiteY41" fmla="*/ 299587 h 1149707"/>
                  <a:gd name="connsiteX42" fmla="*/ 958045 w 2065693"/>
                  <a:gd name="connsiteY42" fmla="*/ 251750 h 1149707"/>
                  <a:gd name="connsiteX43" fmla="*/ 958360 w 2065693"/>
                  <a:gd name="connsiteY43" fmla="*/ 47698 h 1149707"/>
                  <a:gd name="connsiteX44" fmla="*/ 1006130 w 2065693"/>
                  <a:gd name="connsiteY44" fmla="*/ 0 h 114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065693" h="1149707">
                    <a:moveTo>
                      <a:pt x="1801715" y="1053850"/>
                    </a:moveTo>
                    <a:cubicBezTo>
                      <a:pt x="1801744" y="1053850"/>
                      <a:pt x="1801758" y="1053850"/>
                      <a:pt x="1801787" y="1053850"/>
                    </a:cubicBezTo>
                    <a:lnTo>
                      <a:pt x="2017996" y="1054174"/>
                    </a:lnTo>
                    <a:cubicBezTo>
                      <a:pt x="2044385" y="1054214"/>
                      <a:pt x="2065736" y="1075631"/>
                      <a:pt x="2065693" y="1102014"/>
                    </a:cubicBezTo>
                    <a:cubicBezTo>
                      <a:pt x="2065664" y="1128366"/>
                      <a:pt x="2044284" y="1149707"/>
                      <a:pt x="2017938" y="1149707"/>
                    </a:cubicBezTo>
                    <a:cubicBezTo>
                      <a:pt x="2017909" y="1149707"/>
                      <a:pt x="2017895" y="1149707"/>
                      <a:pt x="2017866" y="1149707"/>
                    </a:cubicBezTo>
                    <a:lnTo>
                      <a:pt x="1801657" y="1149383"/>
                    </a:lnTo>
                    <a:cubicBezTo>
                      <a:pt x="1775268" y="1149343"/>
                      <a:pt x="1753917" y="1127926"/>
                      <a:pt x="1753960" y="1101543"/>
                    </a:cubicBezTo>
                    <a:cubicBezTo>
                      <a:pt x="1753989" y="1075192"/>
                      <a:pt x="1775369" y="1053850"/>
                      <a:pt x="1801715" y="1053850"/>
                    </a:cubicBezTo>
                    <a:close/>
                    <a:moveTo>
                      <a:pt x="47759" y="1053850"/>
                    </a:moveTo>
                    <a:cubicBezTo>
                      <a:pt x="47789" y="1053850"/>
                      <a:pt x="47803" y="1053850"/>
                      <a:pt x="47833" y="1053850"/>
                    </a:cubicBezTo>
                    <a:lnTo>
                      <a:pt x="270130" y="1054174"/>
                    </a:lnTo>
                    <a:cubicBezTo>
                      <a:pt x="296504" y="1054210"/>
                      <a:pt x="317859" y="1075626"/>
                      <a:pt x="317815" y="1102009"/>
                    </a:cubicBezTo>
                    <a:cubicBezTo>
                      <a:pt x="317786" y="1128366"/>
                      <a:pt x="296401" y="1149707"/>
                      <a:pt x="270056" y="1149707"/>
                    </a:cubicBezTo>
                    <a:cubicBezTo>
                      <a:pt x="270027" y="1149707"/>
                      <a:pt x="270012" y="1149707"/>
                      <a:pt x="269983" y="1149707"/>
                    </a:cubicBezTo>
                    <a:lnTo>
                      <a:pt x="47686" y="1149383"/>
                    </a:lnTo>
                    <a:cubicBezTo>
                      <a:pt x="21311" y="1149348"/>
                      <a:pt x="-44" y="1127931"/>
                      <a:pt x="0" y="1101548"/>
                    </a:cubicBezTo>
                    <a:cubicBezTo>
                      <a:pt x="29" y="1075192"/>
                      <a:pt x="21414" y="1053850"/>
                      <a:pt x="47759" y="1053850"/>
                    </a:cubicBezTo>
                    <a:close/>
                    <a:moveTo>
                      <a:pt x="246687" y="368484"/>
                    </a:moveTo>
                    <a:cubicBezTo>
                      <a:pt x="258912" y="368471"/>
                      <a:pt x="271142" y="373121"/>
                      <a:pt x="280474" y="382438"/>
                    </a:cubicBezTo>
                    <a:lnTo>
                      <a:pt x="415397" y="517044"/>
                    </a:lnTo>
                    <a:cubicBezTo>
                      <a:pt x="434083" y="535666"/>
                      <a:pt x="434116" y="565921"/>
                      <a:pt x="415486" y="584586"/>
                    </a:cubicBezTo>
                    <a:cubicBezTo>
                      <a:pt x="406159" y="593946"/>
                      <a:pt x="393913" y="598621"/>
                      <a:pt x="381666" y="598621"/>
                    </a:cubicBezTo>
                    <a:cubicBezTo>
                      <a:pt x="369464" y="598621"/>
                      <a:pt x="357251" y="593968"/>
                      <a:pt x="347936" y="584673"/>
                    </a:cubicBezTo>
                    <a:lnTo>
                      <a:pt x="213002" y="450067"/>
                    </a:lnTo>
                    <a:cubicBezTo>
                      <a:pt x="194327" y="431434"/>
                      <a:pt x="194294" y="401190"/>
                      <a:pt x="212924" y="382514"/>
                    </a:cubicBezTo>
                    <a:cubicBezTo>
                      <a:pt x="222240" y="373175"/>
                      <a:pt x="234461" y="368498"/>
                      <a:pt x="246687" y="368484"/>
                    </a:cubicBezTo>
                    <a:close/>
                    <a:moveTo>
                      <a:pt x="1730811" y="316891"/>
                    </a:moveTo>
                    <a:cubicBezTo>
                      <a:pt x="1743035" y="316906"/>
                      <a:pt x="1755251" y="321586"/>
                      <a:pt x="1764561" y="330930"/>
                    </a:cubicBezTo>
                    <a:cubicBezTo>
                      <a:pt x="1783193" y="349608"/>
                      <a:pt x="1783160" y="379851"/>
                      <a:pt x="1764484" y="398474"/>
                    </a:cubicBezTo>
                    <a:lnTo>
                      <a:pt x="1629113" y="533497"/>
                    </a:lnTo>
                    <a:cubicBezTo>
                      <a:pt x="1619791" y="542798"/>
                      <a:pt x="1607578" y="547448"/>
                      <a:pt x="1595376" y="547448"/>
                    </a:cubicBezTo>
                    <a:cubicBezTo>
                      <a:pt x="1583129" y="547448"/>
                      <a:pt x="1570893" y="542776"/>
                      <a:pt x="1561561" y="533410"/>
                    </a:cubicBezTo>
                    <a:cubicBezTo>
                      <a:pt x="1542929" y="514732"/>
                      <a:pt x="1542963" y="484489"/>
                      <a:pt x="1561639" y="465866"/>
                    </a:cubicBezTo>
                    <a:lnTo>
                      <a:pt x="1697010" y="330843"/>
                    </a:lnTo>
                    <a:cubicBezTo>
                      <a:pt x="1706353" y="321526"/>
                      <a:pt x="1718586" y="316876"/>
                      <a:pt x="1730811" y="316891"/>
                    </a:cubicBezTo>
                    <a:close/>
                    <a:moveTo>
                      <a:pt x="1006130" y="0"/>
                    </a:moveTo>
                    <a:cubicBezTo>
                      <a:pt x="1006153" y="0"/>
                      <a:pt x="1006179" y="0"/>
                      <a:pt x="1006206" y="0"/>
                    </a:cubicBezTo>
                    <a:cubicBezTo>
                      <a:pt x="1032581" y="42"/>
                      <a:pt x="1053940" y="21457"/>
                      <a:pt x="1053896" y="47837"/>
                    </a:cubicBezTo>
                    <a:lnTo>
                      <a:pt x="1053581" y="251889"/>
                    </a:lnTo>
                    <a:cubicBezTo>
                      <a:pt x="1053536" y="278255"/>
                      <a:pt x="1032159" y="299587"/>
                      <a:pt x="1005811" y="299587"/>
                    </a:cubicBezTo>
                    <a:cubicBezTo>
                      <a:pt x="1005788" y="299587"/>
                      <a:pt x="1005762" y="299587"/>
                      <a:pt x="1005735" y="299587"/>
                    </a:cubicBezTo>
                    <a:cubicBezTo>
                      <a:pt x="979361" y="299545"/>
                      <a:pt x="958001" y="278131"/>
                      <a:pt x="958045" y="251750"/>
                    </a:cubicBezTo>
                    <a:lnTo>
                      <a:pt x="958360" y="47698"/>
                    </a:lnTo>
                    <a:cubicBezTo>
                      <a:pt x="958405" y="21332"/>
                      <a:pt x="979783" y="0"/>
                      <a:pt x="1006130" y="0"/>
                    </a:cubicBezTo>
                    <a:close/>
                  </a:path>
                </a:pathLst>
              </a:custGeom>
              <a:solidFill>
                <a:srgbClr val="F8DABA"/>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Lato Light"/>
                  <a:ea typeface="+mn-ea"/>
                </a:endParaRPr>
              </a:p>
            </p:txBody>
          </p:sp>
        </p:grpSp>
      </p:grpSp>
      <p:sp>
        <p:nvSpPr>
          <p:cNvPr id="52" name="矩形 51"/>
          <p:cNvSpPr/>
          <p:nvPr/>
        </p:nvSpPr>
        <p:spPr>
          <a:xfrm rot="933083">
            <a:off x="5218893" y="5091699"/>
            <a:ext cx="2698176" cy="1305870"/>
          </a:xfrm>
          <a:prstGeom prst="rect">
            <a:avLst/>
          </a:prstGeom>
        </p:spPr>
        <p:txBody>
          <a:bodyPr wrap="none">
            <a:spAutoFit/>
          </a:bodyPr>
          <a:lstStyle/>
          <a:p>
            <a:pPr lvl="0" algn="ctr">
              <a:lnSpc>
                <a:spcPct val="150000"/>
              </a:lnSpc>
              <a:defRPr/>
            </a:pPr>
            <a:r>
              <a:rPr lang="zh-TW" altLang="en-US" sz="2800" b="1" dirty="0">
                <a:solidFill>
                  <a:srgbClr val="FFFF99"/>
                </a:solidFill>
                <a:effectLst>
                  <a:glow rad="152400">
                    <a:srgbClr val="C00000"/>
                  </a:glow>
                </a:effectLst>
                <a:latin typeface="微軟正黑體" panose="020B0604030504040204" pitchFamily="34" charset="-120"/>
                <a:ea typeface="微軟正黑體" panose="020B0604030504040204" pitchFamily="34" charset="-120"/>
              </a:rPr>
              <a:t>列管事業可申請</a:t>
            </a:r>
            <a:endParaRPr lang="en-US" altLang="zh-TW" sz="2800" b="1" dirty="0">
              <a:solidFill>
                <a:srgbClr val="FFFF99"/>
              </a:solidFill>
              <a:effectLst>
                <a:glow rad="152400">
                  <a:srgbClr val="C00000"/>
                </a:glow>
              </a:effectLst>
              <a:latin typeface="微軟正黑體" panose="020B0604030504040204" pitchFamily="34" charset="-120"/>
              <a:ea typeface="微軟正黑體" panose="020B0604030504040204" pitchFamily="34" charset="-120"/>
            </a:endParaRPr>
          </a:p>
          <a:p>
            <a:pPr lvl="0" algn="ctr">
              <a:lnSpc>
                <a:spcPct val="150000"/>
              </a:lnSpc>
              <a:defRPr/>
            </a:pPr>
            <a:r>
              <a:rPr lang="zh-TW" altLang="en-US" sz="2800" b="1" dirty="0">
                <a:solidFill>
                  <a:srgbClr val="FFFF99"/>
                </a:solidFill>
                <a:effectLst>
                  <a:glow rad="152400">
                    <a:srgbClr val="C00000"/>
                  </a:glow>
                </a:effectLst>
                <a:latin typeface="微軟正黑體" panose="020B0604030504040204" pitchFamily="34" charset="-120"/>
                <a:ea typeface="微軟正黑體" panose="020B0604030504040204" pitchFamily="34" charset="-120"/>
              </a:rPr>
              <a:t>異動廢清書</a:t>
            </a:r>
          </a:p>
        </p:txBody>
      </p:sp>
    </p:spTree>
    <p:extLst>
      <p:ext uri="{BB962C8B-B14F-4D97-AF65-F5344CB8AC3E}">
        <p14:creationId xmlns:p14="http://schemas.microsoft.com/office/powerpoint/2010/main" val="36573830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2" name="Rectangle 6"/>
          <p:cNvSpPr/>
          <p:nvPr/>
        </p:nvSpPr>
        <p:spPr>
          <a:xfrm>
            <a:off x="-39555" y="0"/>
            <a:ext cx="9984000" cy="797768"/>
          </a:xfrm>
          <a:prstGeom prst="rect">
            <a:avLst/>
          </a:prstGeom>
          <a:solidFill>
            <a:srgbClr val="0099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矩形 2"/>
          <p:cNvSpPr/>
          <p:nvPr/>
        </p:nvSpPr>
        <p:spPr>
          <a:xfrm>
            <a:off x="-15552" y="-6175"/>
            <a:ext cx="9972352" cy="784830"/>
          </a:xfrm>
          <a:prstGeom prst="rect">
            <a:avLst/>
          </a:prstGeom>
        </p:spPr>
        <p:txBody>
          <a:bodyPr wrap="square">
            <a:spAutoFit/>
          </a:bodyPr>
          <a:lstStyle/>
          <a:p>
            <a:pPr algn="ctr"/>
            <a:r>
              <a:rPr lang="zh-TW" altLang="en-US" sz="4500" b="1" dirty="0">
                <a:solidFill>
                  <a:prstClr val="white"/>
                </a:solidFill>
                <a:latin typeface="微軟正黑體" panose="020B0604030504040204" pitchFamily="34" charset="-120"/>
                <a:ea typeface="微軟正黑體" panose="020B0604030504040204" pitchFamily="34" charset="-120"/>
                <a:cs typeface="華康中黑體" panose="020B0509000000000000" pitchFamily="49" charset="-120"/>
              </a:rPr>
              <a:t>一、何謂隨袋徵收</a:t>
            </a:r>
          </a:p>
        </p:txBody>
      </p:sp>
      <p:grpSp>
        <p:nvGrpSpPr>
          <p:cNvPr id="48" name="群組 47"/>
          <p:cNvGrpSpPr/>
          <p:nvPr/>
        </p:nvGrpSpPr>
        <p:grpSpPr>
          <a:xfrm>
            <a:off x="488504" y="1962398"/>
            <a:ext cx="8592358" cy="1817997"/>
            <a:chOff x="4975872" y="945333"/>
            <a:chExt cx="8592358" cy="1817997"/>
          </a:xfrm>
        </p:grpSpPr>
        <p:grpSp>
          <p:nvGrpSpPr>
            <p:cNvPr id="49" name="Group 52">
              <a:extLst>
                <a:ext uri="{FF2B5EF4-FFF2-40B4-BE49-F238E27FC236}">
                  <a16:creationId xmlns="" xmlns:a16="http://schemas.microsoft.com/office/drawing/2014/main" id="{AB5E806A-DF2E-4BCF-BDEB-A5B87857EC9B}"/>
                </a:ext>
              </a:extLst>
            </p:cNvPr>
            <p:cNvGrpSpPr/>
            <p:nvPr/>
          </p:nvGrpSpPr>
          <p:grpSpPr>
            <a:xfrm>
              <a:off x="5086317" y="945333"/>
              <a:ext cx="2374790" cy="1620000"/>
              <a:chOff x="1822736" y="2564904"/>
              <a:chExt cx="1970137" cy="1415809"/>
            </a:xfrm>
          </p:grpSpPr>
          <p:sp>
            <p:nvSpPr>
              <p:cNvPr id="52" name="Rounded Rectangle 57">
                <a:extLst>
                  <a:ext uri="{FF2B5EF4-FFF2-40B4-BE49-F238E27FC236}">
                    <a16:creationId xmlns="" xmlns:a16="http://schemas.microsoft.com/office/drawing/2014/main" id="{192E40BE-8FFD-43E5-A130-DF5E50D8205B}"/>
                  </a:ext>
                </a:extLst>
              </p:cNvPr>
              <p:cNvSpPr/>
              <p:nvPr/>
            </p:nvSpPr>
            <p:spPr>
              <a:xfrm>
                <a:off x="1822736" y="2564904"/>
                <a:ext cx="1970137" cy="1415808"/>
              </a:xfrm>
              <a:prstGeom prst="roundRect">
                <a:avLst>
                  <a:gd name="adj" fmla="val 10788"/>
                </a:avLst>
              </a:prstGeom>
              <a:solidFill>
                <a:srgbClr val="FF9933"/>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a:ln>
                    <a:noFill/>
                  </a:ln>
                  <a:solidFill>
                    <a:prstClr val="white"/>
                  </a:solidFill>
                  <a:effectLst/>
                  <a:uLnTx/>
                  <a:uFillTx/>
                  <a:latin typeface="Arial Unicode MS" panose="020B0604020202020204" pitchFamily="34" charset="-120"/>
                  <a:ea typeface="微軟正黑體" panose="020B0604030504040204" pitchFamily="34" charset="-120"/>
                  <a:cs typeface="+mn-cs"/>
                </a:endParaRPr>
              </a:p>
            </p:txBody>
          </p:sp>
          <p:sp>
            <p:nvSpPr>
              <p:cNvPr id="53" name="Rounded Rectangle 9">
                <a:extLst>
                  <a:ext uri="{FF2B5EF4-FFF2-40B4-BE49-F238E27FC236}">
                    <a16:creationId xmlns="" xmlns:a16="http://schemas.microsoft.com/office/drawing/2014/main" id="{3A0442DB-B83C-4FBE-A7CF-EAC05C699BEE}"/>
                  </a:ext>
                </a:extLst>
              </p:cNvPr>
              <p:cNvSpPr/>
              <p:nvPr/>
            </p:nvSpPr>
            <p:spPr>
              <a:xfrm flipH="1">
                <a:off x="1822737" y="2575648"/>
                <a:ext cx="1538088" cy="1405065"/>
              </a:xfrm>
              <a:custGeom>
                <a:avLst/>
                <a:gdLst/>
                <a:ahLst/>
                <a:cxnLst/>
                <a:rect l="l" t="t" r="r" b="b"/>
                <a:pathLst>
                  <a:path w="1572775" h="1405065">
                    <a:moveTo>
                      <a:pt x="1473249" y="0"/>
                    </a:moveTo>
                    <a:cubicBezTo>
                      <a:pt x="1531558" y="20642"/>
                      <a:pt x="1572775" y="76505"/>
                      <a:pt x="1572775" y="141994"/>
                    </a:cubicBezTo>
                    <a:lnTo>
                      <a:pt x="1572775" y="1252328"/>
                    </a:lnTo>
                    <a:cubicBezTo>
                      <a:pt x="1572775" y="1336682"/>
                      <a:pt x="1504392" y="1405065"/>
                      <a:pt x="1420038" y="1405065"/>
                    </a:cubicBezTo>
                    <a:lnTo>
                      <a:pt x="0" y="1405065"/>
                    </a:lnTo>
                    <a:cubicBezTo>
                      <a:pt x="768941" y="1317621"/>
                      <a:pt x="1379064" y="735374"/>
                      <a:pt x="1473249" y="0"/>
                    </a:cubicBezTo>
                    <a:close/>
                  </a:path>
                </a:pathLst>
              </a:custGeom>
              <a:solidFill>
                <a:srgbClr val="FFB265"/>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a:ln>
                    <a:noFill/>
                  </a:ln>
                  <a:solidFill>
                    <a:prstClr val="white"/>
                  </a:solidFill>
                  <a:effectLst/>
                  <a:uLnTx/>
                  <a:uFillTx/>
                  <a:latin typeface="Arial Unicode MS" panose="020B0604020202020204" pitchFamily="34" charset="-120"/>
                  <a:ea typeface="微軟正黑體" panose="020B0604030504040204" pitchFamily="34" charset="-120"/>
                  <a:cs typeface="+mn-cs"/>
                </a:endParaRPr>
              </a:p>
            </p:txBody>
          </p:sp>
        </p:grpSp>
        <p:sp>
          <p:nvSpPr>
            <p:cNvPr id="50" name="Rectangle 26">
              <a:extLst>
                <a:ext uri="{FF2B5EF4-FFF2-40B4-BE49-F238E27FC236}">
                  <a16:creationId xmlns="" xmlns:a16="http://schemas.microsoft.com/office/drawing/2014/main" id="{A08A25E5-983A-4487-8E7E-9F59F613D763}"/>
                </a:ext>
              </a:extLst>
            </p:cNvPr>
            <p:cNvSpPr/>
            <p:nvPr/>
          </p:nvSpPr>
          <p:spPr>
            <a:xfrm>
              <a:off x="6328490" y="1361728"/>
              <a:ext cx="7239740" cy="1401602"/>
            </a:xfrm>
            <a:prstGeom prst="roundRect">
              <a:avLst/>
            </a:prstGeom>
            <a:solidFill>
              <a:schemeClr val="bg1">
                <a:lumMod val="95000"/>
              </a:schemeClr>
            </a:solidFill>
            <a:ln w="12700" cap="flat" cmpd="sng" algn="ctr">
              <a:noFill/>
              <a:prstDash val="solid"/>
              <a:miter lim="800000"/>
            </a:ln>
            <a:effectLst>
              <a:outerShdw blurRad="63500" sx="102000" sy="102000" algn="ctr" rotWithShape="0">
                <a:prstClr val="black">
                  <a:alpha val="22000"/>
                </a:prstClr>
              </a:outerShdw>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a:ln>
                  <a:noFill/>
                </a:ln>
                <a:solidFill>
                  <a:prstClr val="white"/>
                </a:solidFill>
                <a:effectLst/>
                <a:uLnTx/>
                <a:uFillTx/>
                <a:latin typeface="Arial Unicode MS" panose="020B0604020202020204" pitchFamily="34" charset="-120"/>
                <a:ea typeface="微軟正黑體" panose="020B0604030504040204" pitchFamily="34" charset="-120"/>
                <a:cs typeface="+mn-cs"/>
              </a:endParaRPr>
            </a:p>
          </p:txBody>
        </p:sp>
        <p:sp>
          <p:nvSpPr>
            <p:cNvPr id="51" name="TextBox 38">
              <a:extLst>
                <a:ext uri="{FF2B5EF4-FFF2-40B4-BE49-F238E27FC236}">
                  <a16:creationId xmlns="" xmlns:a16="http://schemas.microsoft.com/office/drawing/2014/main" id="{2B2D8AB4-5788-470F-A9F2-8A6E3DC8E32F}"/>
                </a:ext>
              </a:extLst>
            </p:cNvPr>
            <p:cNvSpPr txBox="1"/>
            <p:nvPr/>
          </p:nvSpPr>
          <p:spPr>
            <a:xfrm>
              <a:off x="4975872" y="1640411"/>
              <a:ext cx="1414976" cy="892552"/>
            </a:xfrm>
            <a:prstGeom prst="rect">
              <a:avLst/>
            </a:prstGeom>
            <a:noFill/>
          </p:spPr>
          <p:txBody>
            <a:bodyPr wrap="square" lIns="108000" rIns="108000" rtlCol="0">
              <a:spAutoFit/>
            </a:bodyPr>
            <a:lstStyle/>
            <a:p>
              <a:pPr algn="ctr"/>
              <a:r>
                <a:rPr lang="zh-TW" altLang="en-US" sz="2600" b="1" dirty="0">
                  <a:solidFill>
                    <a:schemeClr val="bg1"/>
                  </a:solidFill>
                  <a:latin typeface="Arial Unicode MS" panose="020B0604020202020204" pitchFamily="34" charset="-120"/>
                  <a:ea typeface="微軟正黑體" panose="020B0604030504040204" pitchFamily="34" charset="-120"/>
                </a:rPr>
                <a:t>以量</a:t>
              </a:r>
              <a:endParaRPr lang="en-US" altLang="zh-TW" sz="2600" b="1" dirty="0">
                <a:solidFill>
                  <a:schemeClr val="bg1"/>
                </a:solidFill>
                <a:latin typeface="Arial Unicode MS" panose="020B0604020202020204" pitchFamily="34" charset="-120"/>
                <a:ea typeface="微軟正黑體" panose="020B0604030504040204" pitchFamily="34" charset="-120"/>
              </a:endParaRPr>
            </a:p>
            <a:p>
              <a:pPr algn="ctr"/>
              <a:r>
                <a:rPr lang="zh-TW" altLang="en-US" sz="2600" b="1" dirty="0">
                  <a:solidFill>
                    <a:schemeClr val="bg1"/>
                  </a:solidFill>
                  <a:latin typeface="Arial Unicode MS" panose="020B0604020202020204" pitchFamily="34" charset="-120"/>
                  <a:ea typeface="微軟正黑體" panose="020B0604030504040204" pitchFamily="34" charset="-120"/>
                </a:rPr>
                <a:t>計價</a:t>
              </a:r>
            </a:p>
          </p:txBody>
        </p:sp>
      </p:grpSp>
      <p:grpSp>
        <p:nvGrpSpPr>
          <p:cNvPr id="54" name="群組 53"/>
          <p:cNvGrpSpPr/>
          <p:nvPr/>
        </p:nvGrpSpPr>
        <p:grpSpPr>
          <a:xfrm>
            <a:off x="587203" y="4071330"/>
            <a:ext cx="2374790" cy="1620104"/>
            <a:chOff x="5060340" y="2924944"/>
            <a:chExt cx="2374790" cy="1620104"/>
          </a:xfrm>
        </p:grpSpPr>
        <p:grpSp>
          <p:nvGrpSpPr>
            <p:cNvPr id="55" name="Group 25">
              <a:extLst>
                <a:ext uri="{FF2B5EF4-FFF2-40B4-BE49-F238E27FC236}">
                  <a16:creationId xmlns="" xmlns:a16="http://schemas.microsoft.com/office/drawing/2014/main" id="{288F2901-6ABB-4FC9-BD10-A3694D0C0A5E}"/>
                </a:ext>
              </a:extLst>
            </p:cNvPr>
            <p:cNvGrpSpPr/>
            <p:nvPr/>
          </p:nvGrpSpPr>
          <p:grpSpPr>
            <a:xfrm>
              <a:off x="5060340" y="2924944"/>
              <a:ext cx="2374790" cy="1619999"/>
              <a:chOff x="1822736" y="2564905"/>
              <a:chExt cx="1970137" cy="1415808"/>
            </a:xfrm>
          </p:grpSpPr>
          <p:sp>
            <p:nvSpPr>
              <p:cNvPr id="57" name="Rounded Rectangle 30">
                <a:extLst>
                  <a:ext uri="{FF2B5EF4-FFF2-40B4-BE49-F238E27FC236}">
                    <a16:creationId xmlns="" xmlns:a16="http://schemas.microsoft.com/office/drawing/2014/main" id="{E3E0D30E-69BA-4CBF-ABD2-429856CBCA24}"/>
                  </a:ext>
                </a:extLst>
              </p:cNvPr>
              <p:cNvSpPr/>
              <p:nvPr/>
            </p:nvSpPr>
            <p:spPr>
              <a:xfrm>
                <a:off x="1822736" y="2564905"/>
                <a:ext cx="1970137" cy="1415808"/>
              </a:xfrm>
              <a:prstGeom prst="roundRect">
                <a:avLst>
                  <a:gd name="adj" fmla="val 10788"/>
                </a:avLst>
              </a:prstGeom>
              <a:solidFill>
                <a:srgbClr val="00729A"/>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a:ln>
                    <a:noFill/>
                  </a:ln>
                  <a:solidFill>
                    <a:prstClr val="white"/>
                  </a:solidFill>
                  <a:effectLst/>
                  <a:uLnTx/>
                  <a:uFillTx/>
                  <a:latin typeface="Arial Unicode MS" panose="020B0604020202020204" pitchFamily="34" charset="-120"/>
                  <a:ea typeface="微軟正黑體" panose="020B0604030504040204" pitchFamily="34" charset="-120"/>
                  <a:cs typeface="+mn-cs"/>
                </a:endParaRPr>
              </a:p>
            </p:txBody>
          </p:sp>
          <p:sp>
            <p:nvSpPr>
              <p:cNvPr id="58" name="Rounded Rectangle 9">
                <a:extLst>
                  <a:ext uri="{FF2B5EF4-FFF2-40B4-BE49-F238E27FC236}">
                    <a16:creationId xmlns="" xmlns:a16="http://schemas.microsoft.com/office/drawing/2014/main" id="{C4CAD690-E01C-485D-95AF-AF67E2F9D4CD}"/>
                  </a:ext>
                </a:extLst>
              </p:cNvPr>
              <p:cNvSpPr/>
              <p:nvPr/>
            </p:nvSpPr>
            <p:spPr>
              <a:xfrm flipH="1">
                <a:off x="1822737" y="2575648"/>
                <a:ext cx="1538088" cy="1405065"/>
              </a:xfrm>
              <a:custGeom>
                <a:avLst/>
                <a:gdLst/>
                <a:ahLst/>
                <a:cxnLst/>
                <a:rect l="l" t="t" r="r" b="b"/>
                <a:pathLst>
                  <a:path w="1572775" h="1405065">
                    <a:moveTo>
                      <a:pt x="1473249" y="0"/>
                    </a:moveTo>
                    <a:cubicBezTo>
                      <a:pt x="1531558" y="20642"/>
                      <a:pt x="1572775" y="76505"/>
                      <a:pt x="1572775" y="141994"/>
                    </a:cubicBezTo>
                    <a:lnTo>
                      <a:pt x="1572775" y="1252328"/>
                    </a:lnTo>
                    <a:cubicBezTo>
                      <a:pt x="1572775" y="1336682"/>
                      <a:pt x="1504392" y="1405065"/>
                      <a:pt x="1420038" y="1405065"/>
                    </a:cubicBezTo>
                    <a:lnTo>
                      <a:pt x="0" y="1405065"/>
                    </a:lnTo>
                    <a:cubicBezTo>
                      <a:pt x="768941" y="1317621"/>
                      <a:pt x="1379064" y="735374"/>
                      <a:pt x="1473249" y="0"/>
                    </a:cubicBezTo>
                    <a:close/>
                  </a:path>
                </a:pathLst>
              </a:custGeom>
              <a:solidFill>
                <a:srgbClr val="0099CC"/>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a:ln>
                    <a:noFill/>
                  </a:ln>
                  <a:solidFill>
                    <a:prstClr val="white"/>
                  </a:solidFill>
                  <a:effectLst/>
                  <a:uLnTx/>
                  <a:uFillTx/>
                  <a:latin typeface="Arial Unicode MS" panose="020B0604020202020204" pitchFamily="34" charset="-120"/>
                  <a:ea typeface="微軟正黑體" panose="020B0604030504040204" pitchFamily="34" charset="-120"/>
                  <a:cs typeface="+mn-cs"/>
                </a:endParaRPr>
              </a:p>
            </p:txBody>
          </p:sp>
        </p:grpSp>
        <p:sp>
          <p:nvSpPr>
            <p:cNvPr id="56" name="TextBox 55">
              <a:extLst>
                <a:ext uri="{FF2B5EF4-FFF2-40B4-BE49-F238E27FC236}">
                  <a16:creationId xmlns="" xmlns:a16="http://schemas.microsoft.com/office/drawing/2014/main" id="{BB82C158-E2ED-4436-A6BA-27674B75984F}"/>
                </a:ext>
              </a:extLst>
            </p:cNvPr>
            <p:cNvSpPr txBox="1"/>
            <p:nvPr/>
          </p:nvSpPr>
          <p:spPr>
            <a:xfrm>
              <a:off x="5237997" y="3652496"/>
              <a:ext cx="922561" cy="892552"/>
            </a:xfrm>
            <a:prstGeom prst="rect">
              <a:avLst/>
            </a:prstGeom>
            <a:noFill/>
          </p:spPr>
          <p:txBody>
            <a:bodyPr wrap="square" lIns="108000" rIns="108000" rtlCol="0">
              <a:spAutoFit/>
            </a:bodyPr>
            <a:lstStyle/>
            <a:p>
              <a:pPr algn="ctr" defTabSz="914377" eaLnBrk="1" fontAlgn="auto" hangingPunct="1">
                <a:spcBef>
                  <a:spcPts val="0"/>
                </a:spcBef>
                <a:spcAft>
                  <a:spcPts val="0"/>
                </a:spcAft>
              </a:pPr>
              <a:r>
                <a:rPr lang="zh-TW" altLang="en-US" sz="2600" b="1" kern="0" dirty="0">
                  <a:solidFill>
                    <a:prstClr val="white"/>
                  </a:solidFill>
                  <a:latin typeface="Arial Unicode MS" panose="020B0604020202020204" pitchFamily="34" charset="-120"/>
                  <a:ea typeface="Arial Unicode MS"/>
                </a:rPr>
                <a:t>包月</a:t>
              </a:r>
              <a:endParaRPr lang="en-US" altLang="zh-TW" sz="2600" b="1" kern="0" dirty="0">
                <a:solidFill>
                  <a:prstClr val="white"/>
                </a:solidFill>
                <a:latin typeface="Arial Unicode MS" panose="020B0604020202020204" pitchFamily="34" charset="-120"/>
                <a:ea typeface="Arial Unicode MS"/>
              </a:endParaRPr>
            </a:p>
            <a:p>
              <a:pPr algn="ctr" defTabSz="914377" eaLnBrk="1" fontAlgn="auto" hangingPunct="1">
                <a:spcBef>
                  <a:spcPts val="0"/>
                </a:spcBef>
                <a:spcAft>
                  <a:spcPts val="0"/>
                </a:spcAft>
              </a:pPr>
              <a:r>
                <a:rPr lang="zh-TW" altLang="en-US" sz="2600" b="1" kern="0" noProof="0" dirty="0">
                  <a:solidFill>
                    <a:prstClr val="white"/>
                  </a:solidFill>
                  <a:latin typeface="Arial Unicode MS" panose="020B0604020202020204" pitchFamily="34" charset="-120"/>
                  <a:ea typeface="Arial Unicode MS"/>
                </a:rPr>
                <a:t>計價</a:t>
              </a:r>
              <a:endParaRPr kumimoji="0" lang="ko-KR" altLang="en-US" sz="2600" b="1" i="0" u="none" strike="noStrike" kern="0" cap="none" spc="0" normalizeH="0" noProof="0" dirty="0">
                <a:ln>
                  <a:noFill/>
                </a:ln>
                <a:solidFill>
                  <a:prstClr val="white"/>
                </a:solidFill>
                <a:effectLst/>
                <a:uLnTx/>
                <a:uFillTx/>
                <a:latin typeface="Arial Unicode MS" panose="020B0604020202020204" pitchFamily="34" charset="-120"/>
                <a:ea typeface="Arial Unicode MS"/>
              </a:endParaRPr>
            </a:p>
          </p:txBody>
        </p:sp>
      </p:grpSp>
      <p:sp>
        <p:nvSpPr>
          <p:cNvPr id="59" name="TextBox 64">
            <a:extLst>
              <a:ext uri="{FF2B5EF4-FFF2-40B4-BE49-F238E27FC236}">
                <a16:creationId xmlns="" xmlns:a16="http://schemas.microsoft.com/office/drawing/2014/main" id="{E38E8EBE-2F28-4D45-B861-2AF2C81BEFDD}"/>
              </a:ext>
            </a:extLst>
          </p:cNvPr>
          <p:cNvSpPr txBox="1"/>
          <p:nvPr/>
        </p:nvSpPr>
        <p:spPr>
          <a:xfrm>
            <a:off x="1865078" y="2772397"/>
            <a:ext cx="7239740" cy="523220"/>
          </a:xfrm>
          <a:prstGeom prst="rect">
            <a:avLst/>
          </a:prstGeom>
          <a:noFill/>
        </p:spPr>
        <p:txBody>
          <a:bodyPr wrap="square" lIns="108000" rIns="108000" rtlCol="0">
            <a:spAutoFit/>
          </a:bodyPr>
          <a:lstStyle/>
          <a:p>
            <a:pPr algn="ctr"/>
            <a:r>
              <a:rPr lang="zh-TW" altLang="en-US" sz="2800" b="1" u="sng" dirty="0">
                <a:solidFill>
                  <a:srgbClr val="FF5050"/>
                </a:solidFill>
                <a:latin typeface="Arial Unicode MS" panose="020B0604020202020204" pitchFamily="34" charset="-120"/>
                <a:ea typeface="微軟正黑體" panose="020B0604030504040204" pitchFamily="34" charset="-120"/>
              </a:rPr>
              <a:t>購買專用垃圾袋，增加經濟效益</a:t>
            </a:r>
          </a:p>
        </p:txBody>
      </p:sp>
      <p:sp>
        <p:nvSpPr>
          <p:cNvPr id="60" name="Frame 17">
            <a:extLst>
              <a:ext uri="{FF2B5EF4-FFF2-40B4-BE49-F238E27FC236}">
                <a16:creationId xmlns="" xmlns:a16="http://schemas.microsoft.com/office/drawing/2014/main" id="{3E780148-81DF-444B-8E49-677AC2ECB3B2}"/>
              </a:ext>
            </a:extLst>
          </p:cNvPr>
          <p:cNvSpPr/>
          <p:nvPr/>
        </p:nvSpPr>
        <p:spPr>
          <a:xfrm>
            <a:off x="1022479" y="2240744"/>
            <a:ext cx="347025" cy="34702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61" name="Frame 17">
            <a:extLst>
              <a:ext uri="{FF2B5EF4-FFF2-40B4-BE49-F238E27FC236}">
                <a16:creationId xmlns="" xmlns:a16="http://schemas.microsoft.com/office/drawing/2014/main" id="{3E780148-81DF-444B-8E49-677AC2ECB3B2}"/>
              </a:ext>
            </a:extLst>
          </p:cNvPr>
          <p:cNvSpPr/>
          <p:nvPr/>
        </p:nvSpPr>
        <p:spPr>
          <a:xfrm>
            <a:off x="1059254" y="4372591"/>
            <a:ext cx="347025" cy="34702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62" name="Rectangle 26">
            <a:extLst>
              <a:ext uri="{FF2B5EF4-FFF2-40B4-BE49-F238E27FC236}">
                <a16:creationId xmlns="" xmlns:a16="http://schemas.microsoft.com/office/drawing/2014/main" id="{A08A25E5-983A-4487-8E7E-9F59F613D763}"/>
              </a:ext>
            </a:extLst>
          </p:cNvPr>
          <p:cNvSpPr/>
          <p:nvPr/>
        </p:nvSpPr>
        <p:spPr>
          <a:xfrm>
            <a:off x="1865078" y="4557937"/>
            <a:ext cx="7239740" cy="1401602"/>
          </a:xfrm>
          <a:prstGeom prst="roundRect">
            <a:avLst/>
          </a:prstGeom>
          <a:solidFill>
            <a:schemeClr val="bg1">
              <a:lumMod val="95000"/>
            </a:schemeClr>
          </a:solidFill>
          <a:ln w="12700" cap="flat" cmpd="sng" algn="ctr">
            <a:noFill/>
            <a:prstDash val="solid"/>
            <a:miter lim="800000"/>
          </a:ln>
          <a:effectLst>
            <a:outerShdw blurRad="63500" sx="102000" sy="102000" algn="ctr" rotWithShape="0">
              <a:prstClr val="black">
                <a:alpha val="22000"/>
              </a:prstClr>
            </a:outerShdw>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a:ln>
                <a:noFill/>
              </a:ln>
              <a:solidFill>
                <a:prstClr val="white"/>
              </a:solidFill>
              <a:effectLst/>
              <a:uLnTx/>
              <a:uFillTx/>
              <a:latin typeface="Arial Unicode MS" panose="020B0604020202020204" pitchFamily="34" charset="-120"/>
              <a:ea typeface="微軟正黑體" panose="020B0604030504040204" pitchFamily="34" charset="-120"/>
              <a:cs typeface="+mn-cs"/>
            </a:endParaRPr>
          </a:p>
        </p:txBody>
      </p:sp>
      <p:sp>
        <p:nvSpPr>
          <p:cNvPr id="63" name="TextBox 64">
            <a:extLst>
              <a:ext uri="{FF2B5EF4-FFF2-40B4-BE49-F238E27FC236}">
                <a16:creationId xmlns="" xmlns:a16="http://schemas.microsoft.com/office/drawing/2014/main" id="{E38E8EBE-2F28-4D45-B861-2AF2C81BEFDD}"/>
              </a:ext>
            </a:extLst>
          </p:cNvPr>
          <p:cNvSpPr txBox="1"/>
          <p:nvPr/>
        </p:nvSpPr>
        <p:spPr>
          <a:xfrm>
            <a:off x="1863990" y="5013176"/>
            <a:ext cx="7263696" cy="523220"/>
          </a:xfrm>
          <a:prstGeom prst="rect">
            <a:avLst/>
          </a:prstGeom>
          <a:noFill/>
        </p:spPr>
        <p:txBody>
          <a:bodyPr wrap="square" lIns="108000" rIns="108000" rtlCol="0">
            <a:spAutoFit/>
          </a:bodyPr>
          <a:lstStyle/>
          <a:p>
            <a:pPr algn="ctr"/>
            <a:r>
              <a:rPr lang="zh-TW" altLang="en-US" sz="2800" b="1" u="sng" dirty="0">
                <a:solidFill>
                  <a:srgbClr val="FF5050"/>
                </a:solidFill>
                <a:latin typeface="Arial Unicode MS" panose="020B0604020202020204" pitchFamily="34" charset="-120"/>
                <a:ea typeface="微軟正黑體" panose="020B0604030504040204" pitchFamily="34" charset="-120"/>
              </a:rPr>
              <a:t>取代包月制，落實資源回收，降低清除費</a:t>
            </a:r>
          </a:p>
        </p:txBody>
      </p:sp>
      <p:sp>
        <p:nvSpPr>
          <p:cNvPr id="64" name="任意多边形 26"/>
          <p:cNvSpPr/>
          <p:nvPr/>
        </p:nvSpPr>
        <p:spPr bwMode="auto">
          <a:xfrm>
            <a:off x="1" y="810060"/>
            <a:ext cx="4520951" cy="1188343"/>
          </a:xfrm>
          <a:custGeom>
            <a:avLst/>
            <a:gdLst/>
            <a:ahLst/>
            <a:cxnLst/>
            <a:rect l="l" t="t" r="r" b="b"/>
            <a:pathLst>
              <a:path w="5116513" h="898525">
                <a:moveTo>
                  <a:pt x="4666612" y="0"/>
                </a:moveTo>
                <a:cubicBezTo>
                  <a:pt x="4915086" y="0"/>
                  <a:pt x="5116513" y="201141"/>
                  <a:pt x="5116513" y="449263"/>
                </a:cubicBezTo>
                <a:cubicBezTo>
                  <a:pt x="5116513" y="697384"/>
                  <a:pt x="4915086" y="898525"/>
                  <a:pt x="4666612" y="898525"/>
                </a:cubicBezTo>
                <a:cubicBezTo>
                  <a:pt x="4542375" y="898525"/>
                  <a:pt x="4429899" y="848240"/>
                  <a:pt x="4348483" y="766939"/>
                </a:cubicBezTo>
                <a:lnTo>
                  <a:pt x="4318243" y="730340"/>
                </a:lnTo>
                <a:lnTo>
                  <a:pt x="0" y="730340"/>
                </a:lnTo>
                <a:lnTo>
                  <a:pt x="0" y="168185"/>
                </a:lnTo>
                <a:lnTo>
                  <a:pt x="4318243" y="168185"/>
                </a:lnTo>
                <a:lnTo>
                  <a:pt x="4348483" y="131586"/>
                </a:lnTo>
                <a:cubicBezTo>
                  <a:pt x="4429899" y="50285"/>
                  <a:pt x="4542375" y="0"/>
                  <a:pt x="4666612" y="0"/>
                </a:cubicBezTo>
                <a:close/>
              </a:path>
            </a:pathLst>
          </a:cu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65" name="文本框 1"/>
          <p:cNvSpPr txBox="1"/>
          <p:nvPr/>
        </p:nvSpPr>
        <p:spPr bwMode="auto">
          <a:xfrm>
            <a:off x="128464" y="1146810"/>
            <a:ext cx="4179289" cy="553998"/>
          </a:xfrm>
          <a:prstGeom prst="rect">
            <a:avLst/>
          </a:prstGeom>
          <a:noFill/>
        </p:spPr>
        <p:txBody>
          <a:bodyPr wrap="square">
            <a:spAutoFit/>
          </a:bodyPr>
          <a:lstStyle/>
          <a:p>
            <a:pPr algn="just">
              <a:defRPr/>
            </a:pPr>
            <a:r>
              <a:rPr lang="zh-TW" altLang="en-US" sz="3000" b="1" spc="300" dirty="0">
                <a:solidFill>
                  <a:srgbClr val="000099"/>
                </a:solidFill>
                <a:latin typeface="Arial Unicode MS" panose="020B0604020202020204" pitchFamily="34" charset="-120"/>
                <a:ea typeface="微軟正黑體" panose="020B0604030504040204" pitchFamily="34" charset="-120"/>
              </a:rPr>
              <a:t>參與隨袋徵收之優點</a:t>
            </a:r>
          </a:p>
        </p:txBody>
      </p:sp>
      <p:grpSp>
        <p:nvGrpSpPr>
          <p:cNvPr id="78" name="组合 189"/>
          <p:cNvGrpSpPr/>
          <p:nvPr/>
        </p:nvGrpSpPr>
        <p:grpSpPr>
          <a:xfrm>
            <a:off x="8887519" y="2530607"/>
            <a:ext cx="962025" cy="811213"/>
            <a:chOff x="6618288" y="744538"/>
            <a:chExt cx="962025" cy="811213"/>
          </a:xfrm>
        </p:grpSpPr>
        <p:sp>
          <p:nvSpPr>
            <p:cNvPr id="79" name="Freeform 57"/>
            <p:cNvSpPr>
              <a:spLocks/>
            </p:cNvSpPr>
            <p:nvPr/>
          </p:nvSpPr>
          <p:spPr bwMode="auto">
            <a:xfrm>
              <a:off x="6618288" y="1014413"/>
              <a:ext cx="241300" cy="541338"/>
            </a:xfrm>
            <a:custGeom>
              <a:avLst/>
              <a:gdLst>
                <a:gd name="T0" fmla="*/ 64 w 64"/>
                <a:gd name="T1" fmla="*/ 136 h 144"/>
                <a:gd name="T2" fmla="*/ 56 w 64"/>
                <a:gd name="T3" fmla="*/ 144 h 144"/>
                <a:gd name="T4" fmla="*/ 8 w 64"/>
                <a:gd name="T5" fmla="*/ 144 h 144"/>
                <a:gd name="T6" fmla="*/ 0 w 64"/>
                <a:gd name="T7" fmla="*/ 136 h 144"/>
                <a:gd name="T8" fmla="*/ 0 w 64"/>
                <a:gd name="T9" fmla="*/ 8 h 144"/>
                <a:gd name="T10" fmla="*/ 8 w 64"/>
                <a:gd name="T11" fmla="*/ 0 h 144"/>
                <a:gd name="T12" fmla="*/ 56 w 64"/>
                <a:gd name="T13" fmla="*/ 0 h 144"/>
                <a:gd name="T14" fmla="*/ 64 w 64"/>
                <a:gd name="T15" fmla="*/ 8 h 144"/>
                <a:gd name="T16" fmla="*/ 64 w 64"/>
                <a:gd name="T17"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144">
                  <a:moveTo>
                    <a:pt x="64" y="136"/>
                  </a:moveTo>
                  <a:cubicBezTo>
                    <a:pt x="64" y="140"/>
                    <a:pt x="60" y="144"/>
                    <a:pt x="56" y="144"/>
                  </a:cubicBezTo>
                  <a:cubicBezTo>
                    <a:pt x="8" y="144"/>
                    <a:pt x="8" y="144"/>
                    <a:pt x="8" y="144"/>
                  </a:cubicBezTo>
                  <a:cubicBezTo>
                    <a:pt x="4" y="144"/>
                    <a:pt x="0" y="140"/>
                    <a:pt x="0" y="136"/>
                  </a:cubicBezTo>
                  <a:cubicBezTo>
                    <a:pt x="0" y="8"/>
                    <a:pt x="0" y="8"/>
                    <a:pt x="0" y="8"/>
                  </a:cubicBezTo>
                  <a:cubicBezTo>
                    <a:pt x="0" y="4"/>
                    <a:pt x="4" y="0"/>
                    <a:pt x="8" y="0"/>
                  </a:cubicBezTo>
                  <a:cubicBezTo>
                    <a:pt x="56" y="0"/>
                    <a:pt x="56" y="0"/>
                    <a:pt x="56" y="0"/>
                  </a:cubicBezTo>
                  <a:cubicBezTo>
                    <a:pt x="60" y="0"/>
                    <a:pt x="64" y="4"/>
                    <a:pt x="64" y="8"/>
                  </a:cubicBezTo>
                  <a:lnTo>
                    <a:pt x="64" y="136"/>
                  </a:lnTo>
                  <a:close/>
                </a:path>
              </a:pathLst>
            </a:custGeom>
            <a:solidFill>
              <a:srgbClr val="218B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58"/>
            <p:cNvSpPr>
              <a:spLocks/>
            </p:cNvSpPr>
            <p:nvPr/>
          </p:nvSpPr>
          <p:spPr bwMode="auto">
            <a:xfrm>
              <a:off x="6950076" y="744538"/>
              <a:ext cx="404813" cy="406400"/>
            </a:xfrm>
            <a:custGeom>
              <a:avLst/>
              <a:gdLst>
                <a:gd name="T0" fmla="*/ 16 w 108"/>
                <a:gd name="T1" fmla="*/ 108 h 108"/>
                <a:gd name="T2" fmla="*/ 0 w 108"/>
                <a:gd name="T3" fmla="*/ 92 h 108"/>
                <a:gd name="T4" fmla="*/ 0 w 108"/>
                <a:gd name="T5" fmla="*/ 88 h 108"/>
                <a:gd name="T6" fmla="*/ 16 w 108"/>
                <a:gd name="T7" fmla="*/ 72 h 108"/>
                <a:gd name="T8" fmla="*/ 72 w 108"/>
                <a:gd name="T9" fmla="*/ 16 h 108"/>
                <a:gd name="T10" fmla="*/ 88 w 108"/>
                <a:gd name="T11" fmla="*/ 0 h 108"/>
                <a:gd name="T12" fmla="*/ 92 w 108"/>
                <a:gd name="T13" fmla="*/ 0 h 108"/>
                <a:gd name="T14" fmla="*/ 108 w 108"/>
                <a:gd name="T15" fmla="*/ 16 h 108"/>
                <a:gd name="T16" fmla="*/ 16 w 108"/>
                <a:gd name="T17"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108">
                  <a:moveTo>
                    <a:pt x="16" y="108"/>
                  </a:moveTo>
                  <a:cubicBezTo>
                    <a:pt x="6" y="108"/>
                    <a:pt x="0" y="100"/>
                    <a:pt x="0" y="92"/>
                  </a:cubicBezTo>
                  <a:cubicBezTo>
                    <a:pt x="0" y="88"/>
                    <a:pt x="0" y="88"/>
                    <a:pt x="0" y="88"/>
                  </a:cubicBezTo>
                  <a:cubicBezTo>
                    <a:pt x="0" y="80"/>
                    <a:pt x="7" y="72"/>
                    <a:pt x="16" y="72"/>
                  </a:cubicBezTo>
                  <a:cubicBezTo>
                    <a:pt x="46" y="72"/>
                    <a:pt x="72" y="46"/>
                    <a:pt x="72" y="16"/>
                  </a:cubicBezTo>
                  <a:cubicBezTo>
                    <a:pt x="72" y="6"/>
                    <a:pt x="80" y="0"/>
                    <a:pt x="88" y="0"/>
                  </a:cubicBezTo>
                  <a:cubicBezTo>
                    <a:pt x="92" y="0"/>
                    <a:pt x="92" y="0"/>
                    <a:pt x="92" y="0"/>
                  </a:cubicBezTo>
                  <a:cubicBezTo>
                    <a:pt x="100" y="0"/>
                    <a:pt x="108" y="7"/>
                    <a:pt x="108" y="16"/>
                  </a:cubicBezTo>
                  <a:cubicBezTo>
                    <a:pt x="108" y="66"/>
                    <a:pt x="66" y="108"/>
                    <a:pt x="16" y="108"/>
                  </a:cubicBezTo>
                  <a:close/>
                </a:path>
              </a:pathLst>
            </a:custGeom>
            <a:solidFill>
              <a:srgbClr val="EDAE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59"/>
            <p:cNvSpPr>
              <a:spLocks/>
            </p:cNvSpPr>
            <p:nvPr/>
          </p:nvSpPr>
          <p:spPr bwMode="auto">
            <a:xfrm>
              <a:off x="6648451" y="1014413"/>
              <a:ext cx="241300" cy="541338"/>
            </a:xfrm>
            <a:custGeom>
              <a:avLst/>
              <a:gdLst>
                <a:gd name="T0" fmla="*/ 64 w 64"/>
                <a:gd name="T1" fmla="*/ 136 h 144"/>
                <a:gd name="T2" fmla="*/ 56 w 64"/>
                <a:gd name="T3" fmla="*/ 144 h 144"/>
                <a:gd name="T4" fmla="*/ 8 w 64"/>
                <a:gd name="T5" fmla="*/ 144 h 144"/>
                <a:gd name="T6" fmla="*/ 0 w 64"/>
                <a:gd name="T7" fmla="*/ 136 h 144"/>
                <a:gd name="T8" fmla="*/ 0 w 64"/>
                <a:gd name="T9" fmla="*/ 8 h 144"/>
                <a:gd name="T10" fmla="*/ 8 w 64"/>
                <a:gd name="T11" fmla="*/ 0 h 144"/>
                <a:gd name="T12" fmla="*/ 56 w 64"/>
                <a:gd name="T13" fmla="*/ 0 h 144"/>
                <a:gd name="T14" fmla="*/ 64 w 64"/>
                <a:gd name="T15" fmla="*/ 8 h 144"/>
                <a:gd name="T16" fmla="*/ 64 w 64"/>
                <a:gd name="T17"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144">
                  <a:moveTo>
                    <a:pt x="64" y="136"/>
                  </a:moveTo>
                  <a:cubicBezTo>
                    <a:pt x="64" y="140"/>
                    <a:pt x="60" y="144"/>
                    <a:pt x="56" y="144"/>
                  </a:cubicBezTo>
                  <a:cubicBezTo>
                    <a:pt x="8" y="144"/>
                    <a:pt x="8" y="144"/>
                    <a:pt x="8" y="144"/>
                  </a:cubicBezTo>
                  <a:cubicBezTo>
                    <a:pt x="4" y="144"/>
                    <a:pt x="0" y="140"/>
                    <a:pt x="0" y="136"/>
                  </a:cubicBezTo>
                  <a:cubicBezTo>
                    <a:pt x="0" y="8"/>
                    <a:pt x="0" y="8"/>
                    <a:pt x="0" y="8"/>
                  </a:cubicBezTo>
                  <a:cubicBezTo>
                    <a:pt x="0" y="4"/>
                    <a:pt x="4" y="0"/>
                    <a:pt x="8" y="0"/>
                  </a:cubicBezTo>
                  <a:cubicBezTo>
                    <a:pt x="56" y="0"/>
                    <a:pt x="56" y="0"/>
                    <a:pt x="56" y="0"/>
                  </a:cubicBezTo>
                  <a:cubicBezTo>
                    <a:pt x="60" y="0"/>
                    <a:pt x="64" y="4"/>
                    <a:pt x="64" y="8"/>
                  </a:cubicBezTo>
                  <a:lnTo>
                    <a:pt x="64" y="136"/>
                  </a:lnTo>
                  <a:close/>
                </a:path>
              </a:pathLst>
            </a:custGeom>
            <a:solidFill>
              <a:srgbClr val="27A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Oval 60"/>
            <p:cNvSpPr>
              <a:spLocks noChangeArrowheads="1"/>
            </p:cNvSpPr>
            <p:nvPr/>
          </p:nvSpPr>
          <p:spPr bwMode="auto">
            <a:xfrm>
              <a:off x="6738938" y="1436688"/>
              <a:ext cx="60325" cy="58738"/>
            </a:xfrm>
            <a:prstGeom prst="ellipse">
              <a:avLst/>
            </a:prstGeom>
            <a:solidFill>
              <a:srgbClr val="218B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Oval 61"/>
            <p:cNvSpPr>
              <a:spLocks noChangeArrowheads="1"/>
            </p:cNvSpPr>
            <p:nvPr/>
          </p:nvSpPr>
          <p:spPr bwMode="auto">
            <a:xfrm>
              <a:off x="6738938" y="1346200"/>
              <a:ext cx="60325" cy="60325"/>
            </a:xfrm>
            <a:prstGeom prst="ellipse">
              <a:avLst/>
            </a:prstGeom>
            <a:solidFill>
              <a:srgbClr val="218B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62"/>
            <p:cNvSpPr>
              <a:spLocks/>
            </p:cNvSpPr>
            <p:nvPr/>
          </p:nvSpPr>
          <p:spPr bwMode="auto">
            <a:xfrm>
              <a:off x="6919913" y="1014413"/>
              <a:ext cx="450850" cy="541338"/>
            </a:xfrm>
            <a:custGeom>
              <a:avLst/>
              <a:gdLst>
                <a:gd name="T0" fmla="*/ 120 w 120"/>
                <a:gd name="T1" fmla="*/ 136 h 144"/>
                <a:gd name="T2" fmla="*/ 112 w 120"/>
                <a:gd name="T3" fmla="*/ 144 h 144"/>
                <a:gd name="T4" fmla="*/ 8 w 120"/>
                <a:gd name="T5" fmla="*/ 144 h 144"/>
                <a:gd name="T6" fmla="*/ 0 w 120"/>
                <a:gd name="T7" fmla="*/ 136 h 144"/>
                <a:gd name="T8" fmla="*/ 0 w 120"/>
                <a:gd name="T9" fmla="*/ 8 h 144"/>
                <a:gd name="T10" fmla="*/ 8 w 120"/>
                <a:gd name="T11" fmla="*/ 0 h 144"/>
                <a:gd name="T12" fmla="*/ 112 w 120"/>
                <a:gd name="T13" fmla="*/ 0 h 144"/>
                <a:gd name="T14" fmla="*/ 120 w 120"/>
                <a:gd name="T15" fmla="*/ 8 h 144"/>
                <a:gd name="T16" fmla="*/ 120 w 120"/>
                <a:gd name="T17"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44">
                  <a:moveTo>
                    <a:pt x="120" y="136"/>
                  </a:moveTo>
                  <a:cubicBezTo>
                    <a:pt x="120" y="140"/>
                    <a:pt x="116" y="144"/>
                    <a:pt x="112" y="144"/>
                  </a:cubicBezTo>
                  <a:cubicBezTo>
                    <a:pt x="8" y="144"/>
                    <a:pt x="8" y="144"/>
                    <a:pt x="8" y="144"/>
                  </a:cubicBezTo>
                  <a:cubicBezTo>
                    <a:pt x="4" y="144"/>
                    <a:pt x="0" y="140"/>
                    <a:pt x="0" y="136"/>
                  </a:cubicBezTo>
                  <a:cubicBezTo>
                    <a:pt x="0" y="8"/>
                    <a:pt x="0" y="8"/>
                    <a:pt x="0" y="8"/>
                  </a:cubicBezTo>
                  <a:cubicBezTo>
                    <a:pt x="0" y="4"/>
                    <a:pt x="4" y="0"/>
                    <a:pt x="8" y="0"/>
                  </a:cubicBezTo>
                  <a:cubicBezTo>
                    <a:pt x="112" y="0"/>
                    <a:pt x="112" y="0"/>
                    <a:pt x="112" y="0"/>
                  </a:cubicBezTo>
                  <a:cubicBezTo>
                    <a:pt x="116" y="0"/>
                    <a:pt x="120" y="4"/>
                    <a:pt x="120" y="8"/>
                  </a:cubicBezTo>
                  <a:lnTo>
                    <a:pt x="120" y="136"/>
                  </a:lnTo>
                  <a:close/>
                </a:path>
              </a:pathLst>
            </a:custGeom>
            <a:solidFill>
              <a:srgbClr val="EDAE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63"/>
            <p:cNvSpPr>
              <a:spLocks/>
            </p:cNvSpPr>
            <p:nvPr/>
          </p:nvSpPr>
          <p:spPr bwMode="auto">
            <a:xfrm>
              <a:off x="7175501" y="1014413"/>
              <a:ext cx="134938" cy="136525"/>
            </a:xfrm>
            <a:custGeom>
              <a:avLst/>
              <a:gdLst>
                <a:gd name="T0" fmla="*/ 16 w 36"/>
                <a:gd name="T1" fmla="*/ 20 h 36"/>
                <a:gd name="T2" fmla="*/ 16 w 36"/>
                <a:gd name="T3" fmla="*/ 16 h 36"/>
                <a:gd name="T4" fmla="*/ 36 w 36"/>
                <a:gd name="T5" fmla="*/ 0 h 36"/>
                <a:gd name="T6" fmla="*/ 20 w 36"/>
                <a:gd name="T7" fmla="*/ 0 h 36"/>
                <a:gd name="T8" fmla="*/ 0 w 36"/>
                <a:gd name="T9" fmla="*/ 16 h 36"/>
                <a:gd name="T10" fmla="*/ 0 w 36"/>
                <a:gd name="T11" fmla="*/ 20 h 36"/>
                <a:gd name="T12" fmla="*/ 20 w 36"/>
                <a:gd name="T13" fmla="*/ 36 h 36"/>
                <a:gd name="T14" fmla="*/ 36 w 36"/>
                <a:gd name="T15" fmla="*/ 36 h 36"/>
                <a:gd name="T16" fmla="*/ 16 w 36"/>
                <a:gd name="T17"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16" y="20"/>
                  </a:moveTo>
                  <a:cubicBezTo>
                    <a:pt x="16" y="16"/>
                    <a:pt x="16" y="16"/>
                    <a:pt x="16" y="16"/>
                  </a:cubicBezTo>
                  <a:cubicBezTo>
                    <a:pt x="16" y="6"/>
                    <a:pt x="26" y="0"/>
                    <a:pt x="36" y="0"/>
                  </a:cubicBezTo>
                  <a:cubicBezTo>
                    <a:pt x="20" y="0"/>
                    <a:pt x="20" y="0"/>
                    <a:pt x="20" y="0"/>
                  </a:cubicBezTo>
                  <a:cubicBezTo>
                    <a:pt x="10" y="0"/>
                    <a:pt x="0" y="6"/>
                    <a:pt x="0" y="16"/>
                  </a:cubicBezTo>
                  <a:cubicBezTo>
                    <a:pt x="0" y="20"/>
                    <a:pt x="0" y="20"/>
                    <a:pt x="0" y="20"/>
                  </a:cubicBezTo>
                  <a:cubicBezTo>
                    <a:pt x="0" y="30"/>
                    <a:pt x="10" y="36"/>
                    <a:pt x="20" y="36"/>
                  </a:cubicBezTo>
                  <a:cubicBezTo>
                    <a:pt x="36" y="36"/>
                    <a:pt x="36" y="36"/>
                    <a:pt x="36" y="36"/>
                  </a:cubicBezTo>
                  <a:cubicBezTo>
                    <a:pt x="26" y="36"/>
                    <a:pt x="16" y="30"/>
                    <a:pt x="16" y="20"/>
                  </a:cubicBezTo>
                  <a:close/>
                </a:path>
              </a:pathLst>
            </a:custGeom>
            <a:solidFill>
              <a:srgbClr val="E6A9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64"/>
            <p:cNvSpPr>
              <a:spLocks/>
            </p:cNvSpPr>
            <p:nvPr/>
          </p:nvSpPr>
          <p:spPr bwMode="auto">
            <a:xfrm>
              <a:off x="7175501" y="1150938"/>
              <a:ext cx="134938" cy="134938"/>
            </a:xfrm>
            <a:custGeom>
              <a:avLst/>
              <a:gdLst>
                <a:gd name="T0" fmla="*/ 16 w 36"/>
                <a:gd name="T1" fmla="*/ 20 h 36"/>
                <a:gd name="T2" fmla="*/ 16 w 36"/>
                <a:gd name="T3" fmla="*/ 16 h 36"/>
                <a:gd name="T4" fmla="*/ 36 w 36"/>
                <a:gd name="T5" fmla="*/ 0 h 36"/>
                <a:gd name="T6" fmla="*/ 20 w 36"/>
                <a:gd name="T7" fmla="*/ 0 h 36"/>
                <a:gd name="T8" fmla="*/ 0 w 36"/>
                <a:gd name="T9" fmla="*/ 16 h 36"/>
                <a:gd name="T10" fmla="*/ 0 w 36"/>
                <a:gd name="T11" fmla="*/ 20 h 36"/>
                <a:gd name="T12" fmla="*/ 20 w 36"/>
                <a:gd name="T13" fmla="*/ 36 h 36"/>
                <a:gd name="T14" fmla="*/ 36 w 36"/>
                <a:gd name="T15" fmla="*/ 36 h 36"/>
                <a:gd name="T16" fmla="*/ 16 w 36"/>
                <a:gd name="T17"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16" y="20"/>
                  </a:moveTo>
                  <a:cubicBezTo>
                    <a:pt x="16" y="16"/>
                    <a:pt x="16" y="16"/>
                    <a:pt x="16" y="16"/>
                  </a:cubicBezTo>
                  <a:cubicBezTo>
                    <a:pt x="16" y="6"/>
                    <a:pt x="26" y="0"/>
                    <a:pt x="36" y="0"/>
                  </a:cubicBezTo>
                  <a:cubicBezTo>
                    <a:pt x="20" y="0"/>
                    <a:pt x="20" y="0"/>
                    <a:pt x="20" y="0"/>
                  </a:cubicBezTo>
                  <a:cubicBezTo>
                    <a:pt x="10" y="0"/>
                    <a:pt x="0" y="6"/>
                    <a:pt x="0" y="16"/>
                  </a:cubicBezTo>
                  <a:cubicBezTo>
                    <a:pt x="0" y="20"/>
                    <a:pt x="0" y="20"/>
                    <a:pt x="0" y="20"/>
                  </a:cubicBezTo>
                  <a:cubicBezTo>
                    <a:pt x="0" y="30"/>
                    <a:pt x="10" y="36"/>
                    <a:pt x="20" y="36"/>
                  </a:cubicBezTo>
                  <a:cubicBezTo>
                    <a:pt x="36" y="36"/>
                    <a:pt x="36" y="36"/>
                    <a:pt x="36" y="36"/>
                  </a:cubicBezTo>
                  <a:cubicBezTo>
                    <a:pt x="26" y="36"/>
                    <a:pt x="16" y="30"/>
                    <a:pt x="16" y="20"/>
                  </a:cubicBezTo>
                  <a:close/>
                </a:path>
              </a:pathLst>
            </a:custGeom>
            <a:solidFill>
              <a:srgbClr val="E6A9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65"/>
            <p:cNvSpPr>
              <a:spLocks/>
            </p:cNvSpPr>
            <p:nvPr/>
          </p:nvSpPr>
          <p:spPr bwMode="auto">
            <a:xfrm>
              <a:off x="7175501" y="1285875"/>
              <a:ext cx="134938" cy="134938"/>
            </a:xfrm>
            <a:custGeom>
              <a:avLst/>
              <a:gdLst>
                <a:gd name="T0" fmla="*/ 16 w 36"/>
                <a:gd name="T1" fmla="*/ 20 h 36"/>
                <a:gd name="T2" fmla="*/ 16 w 36"/>
                <a:gd name="T3" fmla="*/ 16 h 36"/>
                <a:gd name="T4" fmla="*/ 36 w 36"/>
                <a:gd name="T5" fmla="*/ 0 h 36"/>
                <a:gd name="T6" fmla="*/ 20 w 36"/>
                <a:gd name="T7" fmla="*/ 0 h 36"/>
                <a:gd name="T8" fmla="*/ 0 w 36"/>
                <a:gd name="T9" fmla="*/ 16 h 36"/>
                <a:gd name="T10" fmla="*/ 0 w 36"/>
                <a:gd name="T11" fmla="*/ 20 h 36"/>
                <a:gd name="T12" fmla="*/ 20 w 36"/>
                <a:gd name="T13" fmla="*/ 36 h 36"/>
                <a:gd name="T14" fmla="*/ 36 w 36"/>
                <a:gd name="T15" fmla="*/ 36 h 36"/>
                <a:gd name="T16" fmla="*/ 16 w 36"/>
                <a:gd name="T17"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16" y="20"/>
                  </a:moveTo>
                  <a:cubicBezTo>
                    <a:pt x="16" y="16"/>
                    <a:pt x="16" y="16"/>
                    <a:pt x="16" y="16"/>
                  </a:cubicBezTo>
                  <a:cubicBezTo>
                    <a:pt x="16" y="6"/>
                    <a:pt x="26" y="0"/>
                    <a:pt x="36" y="0"/>
                  </a:cubicBezTo>
                  <a:cubicBezTo>
                    <a:pt x="20" y="0"/>
                    <a:pt x="20" y="0"/>
                    <a:pt x="20" y="0"/>
                  </a:cubicBezTo>
                  <a:cubicBezTo>
                    <a:pt x="10" y="0"/>
                    <a:pt x="0" y="6"/>
                    <a:pt x="0" y="16"/>
                  </a:cubicBezTo>
                  <a:cubicBezTo>
                    <a:pt x="0" y="20"/>
                    <a:pt x="0" y="20"/>
                    <a:pt x="0" y="20"/>
                  </a:cubicBezTo>
                  <a:cubicBezTo>
                    <a:pt x="0" y="30"/>
                    <a:pt x="10" y="36"/>
                    <a:pt x="20" y="36"/>
                  </a:cubicBezTo>
                  <a:cubicBezTo>
                    <a:pt x="36" y="36"/>
                    <a:pt x="36" y="36"/>
                    <a:pt x="36" y="36"/>
                  </a:cubicBezTo>
                  <a:cubicBezTo>
                    <a:pt x="26" y="36"/>
                    <a:pt x="16" y="30"/>
                    <a:pt x="16" y="20"/>
                  </a:cubicBezTo>
                  <a:close/>
                </a:path>
              </a:pathLst>
            </a:custGeom>
            <a:solidFill>
              <a:srgbClr val="E6A9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66"/>
            <p:cNvSpPr>
              <a:spLocks/>
            </p:cNvSpPr>
            <p:nvPr/>
          </p:nvSpPr>
          <p:spPr bwMode="auto">
            <a:xfrm>
              <a:off x="7175501" y="1420813"/>
              <a:ext cx="134938" cy="134938"/>
            </a:xfrm>
            <a:custGeom>
              <a:avLst/>
              <a:gdLst>
                <a:gd name="T0" fmla="*/ 16 w 36"/>
                <a:gd name="T1" fmla="*/ 20 h 36"/>
                <a:gd name="T2" fmla="*/ 16 w 36"/>
                <a:gd name="T3" fmla="*/ 16 h 36"/>
                <a:gd name="T4" fmla="*/ 36 w 36"/>
                <a:gd name="T5" fmla="*/ 0 h 36"/>
                <a:gd name="T6" fmla="*/ 20 w 36"/>
                <a:gd name="T7" fmla="*/ 0 h 36"/>
                <a:gd name="T8" fmla="*/ 0 w 36"/>
                <a:gd name="T9" fmla="*/ 16 h 36"/>
                <a:gd name="T10" fmla="*/ 0 w 36"/>
                <a:gd name="T11" fmla="*/ 20 h 36"/>
                <a:gd name="T12" fmla="*/ 20 w 36"/>
                <a:gd name="T13" fmla="*/ 36 h 36"/>
                <a:gd name="T14" fmla="*/ 36 w 36"/>
                <a:gd name="T15" fmla="*/ 36 h 36"/>
                <a:gd name="T16" fmla="*/ 16 w 36"/>
                <a:gd name="T17"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16" y="20"/>
                  </a:moveTo>
                  <a:cubicBezTo>
                    <a:pt x="16" y="16"/>
                    <a:pt x="16" y="16"/>
                    <a:pt x="16" y="16"/>
                  </a:cubicBezTo>
                  <a:cubicBezTo>
                    <a:pt x="16" y="6"/>
                    <a:pt x="26" y="0"/>
                    <a:pt x="36" y="0"/>
                  </a:cubicBezTo>
                  <a:cubicBezTo>
                    <a:pt x="20" y="0"/>
                    <a:pt x="20" y="0"/>
                    <a:pt x="20" y="0"/>
                  </a:cubicBezTo>
                  <a:cubicBezTo>
                    <a:pt x="10" y="0"/>
                    <a:pt x="0" y="6"/>
                    <a:pt x="0" y="16"/>
                  </a:cubicBezTo>
                  <a:cubicBezTo>
                    <a:pt x="0" y="20"/>
                    <a:pt x="0" y="20"/>
                    <a:pt x="0" y="20"/>
                  </a:cubicBezTo>
                  <a:cubicBezTo>
                    <a:pt x="0" y="30"/>
                    <a:pt x="10" y="36"/>
                    <a:pt x="20" y="36"/>
                  </a:cubicBezTo>
                  <a:cubicBezTo>
                    <a:pt x="36" y="36"/>
                    <a:pt x="36" y="36"/>
                    <a:pt x="36" y="36"/>
                  </a:cubicBezTo>
                  <a:cubicBezTo>
                    <a:pt x="26" y="36"/>
                    <a:pt x="16" y="30"/>
                    <a:pt x="16" y="20"/>
                  </a:cubicBezTo>
                  <a:close/>
                </a:path>
              </a:pathLst>
            </a:custGeom>
            <a:solidFill>
              <a:srgbClr val="E6A9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67"/>
            <p:cNvSpPr>
              <a:spLocks/>
            </p:cNvSpPr>
            <p:nvPr/>
          </p:nvSpPr>
          <p:spPr bwMode="auto">
            <a:xfrm>
              <a:off x="7234238" y="1014413"/>
              <a:ext cx="346075" cy="541338"/>
            </a:xfrm>
            <a:custGeom>
              <a:avLst/>
              <a:gdLst>
                <a:gd name="T0" fmla="*/ 72 w 92"/>
                <a:gd name="T1" fmla="*/ 0 h 144"/>
                <a:gd name="T2" fmla="*/ 56 w 92"/>
                <a:gd name="T3" fmla="*/ 0 h 144"/>
                <a:gd name="T4" fmla="*/ 20 w 92"/>
                <a:gd name="T5" fmla="*/ 0 h 144"/>
                <a:gd name="T6" fmla="*/ 0 w 92"/>
                <a:gd name="T7" fmla="*/ 16 h 144"/>
                <a:gd name="T8" fmla="*/ 0 w 92"/>
                <a:gd name="T9" fmla="*/ 20 h 144"/>
                <a:gd name="T10" fmla="*/ 20 w 92"/>
                <a:gd name="T11" fmla="*/ 36 h 144"/>
                <a:gd name="T12" fmla="*/ 0 w 92"/>
                <a:gd name="T13" fmla="*/ 52 h 144"/>
                <a:gd name="T14" fmla="*/ 0 w 92"/>
                <a:gd name="T15" fmla="*/ 56 h 144"/>
                <a:gd name="T16" fmla="*/ 20 w 92"/>
                <a:gd name="T17" fmla="*/ 72 h 144"/>
                <a:gd name="T18" fmla="*/ 0 w 92"/>
                <a:gd name="T19" fmla="*/ 88 h 144"/>
                <a:gd name="T20" fmla="*/ 0 w 92"/>
                <a:gd name="T21" fmla="*/ 92 h 144"/>
                <a:gd name="T22" fmla="*/ 20 w 92"/>
                <a:gd name="T23" fmla="*/ 108 h 144"/>
                <a:gd name="T24" fmla="*/ 0 w 92"/>
                <a:gd name="T25" fmla="*/ 124 h 144"/>
                <a:gd name="T26" fmla="*/ 0 w 92"/>
                <a:gd name="T27" fmla="*/ 128 h 144"/>
                <a:gd name="T28" fmla="*/ 20 w 92"/>
                <a:gd name="T29" fmla="*/ 144 h 144"/>
                <a:gd name="T30" fmla="*/ 32 w 92"/>
                <a:gd name="T31" fmla="*/ 144 h 144"/>
                <a:gd name="T32" fmla="*/ 48 w 92"/>
                <a:gd name="T33" fmla="*/ 144 h 144"/>
                <a:gd name="T34" fmla="*/ 68 w 92"/>
                <a:gd name="T35" fmla="*/ 128 h 144"/>
                <a:gd name="T36" fmla="*/ 68 w 92"/>
                <a:gd name="T37" fmla="*/ 124 h 144"/>
                <a:gd name="T38" fmla="*/ 48 w 92"/>
                <a:gd name="T39" fmla="*/ 108 h 144"/>
                <a:gd name="T40" fmla="*/ 56 w 92"/>
                <a:gd name="T41" fmla="*/ 108 h 144"/>
                <a:gd name="T42" fmla="*/ 76 w 92"/>
                <a:gd name="T43" fmla="*/ 92 h 144"/>
                <a:gd name="T44" fmla="*/ 76 w 92"/>
                <a:gd name="T45" fmla="*/ 88 h 144"/>
                <a:gd name="T46" fmla="*/ 56 w 92"/>
                <a:gd name="T47" fmla="*/ 72 h 144"/>
                <a:gd name="T48" fmla="*/ 64 w 92"/>
                <a:gd name="T49" fmla="*/ 72 h 144"/>
                <a:gd name="T50" fmla="*/ 84 w 92"/>
                <a:gd name="T51" fmla="*/ 56 h 144"/>
                <a:gd name="T52" fmla="*/ 84 w 92"/>
                <a:gd name="T53" fmla="*/ 52 h 144"/>
                <a:gd name="T54" fmla="*/ 64 w 92"/>
                <a:gd name="T55" fmla="*/ 36 h 144"/>
                <a:gd name="T56" fmla="*/ 72 w 92"/>
                <a:gd name="T57" fmla="*/ 36 h 144"/>
                <a:gd name="T58" fmla="*/ 92 w 92"/>
                <a:gd name="T59" fmla="*/ 20 h 144"/>
                <a:gd name="T60" fmla="*/ 92 w 92"/>
                <a:gd name="T61" fmla="*/ 16 h 144"/>
                <a:gd name="T62" fmla="*/ 72 w 92"/>
                <a:gd name="T63"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44">
                  <a:moveTo>
                    <a:pt x="72" y="0"/>
                  </a:moveTo>
                  <a:cubicBezTo>
                    <a:pt x="56" y="0"/>
                    <a:pt x="56" y="0"/>
                    <a:pt x="56" y="0"/>
                  </a:cubicBezTo>
                  <a:cubicBezTo>
                    <a:pt x="20" y="0"/>
                    <a:pt x="20" y="0"/>
                    <a:pt x="20" y="0"/>
                  </a:cubicBezTo>
                  <a:cubicBezTo>
                    <a:pt x="10" y="0"/>
                    <a:pt x="0" y="6"/>
                    <a:pt x="0" y="16"/>
                  </a:cubicBezTo>
                  <a:cubicBezTo>
                    <a:pt x="0" y="20"/>
                    <a:pt x="0" y="20"/>
                    <a:pt x="0" y="20"/>
                  </a:cubicBezTo>
                  <a:cubicBezTo>
                    <a:pt x="0" y="30"/>
                    <a:pt x="10" y="36"/>
                    <a:pt x="20" y="36"/>
                  </a:cubicBezTo>
                  <a:cubicBezTo>
                    <a:pt x="10" y="36"/>
                    <a:pt x="0" y="42"/>
                    <a:pt x="0" y="52"/>
                  </a:cubicBezTo>
                  <a:cubicBezTo>
                    <a:pt x="0" y="56"/>
                    <a:pt x="0" y="56"/>
                    <a:pt x="0" y="56"/>
                  </a:cubicBezTo>
                  <a:cubicBezTo>
                    <a:pt x="0" y="66"/>
                    <a:pt x="10" y="72"/>
                    <a:pt x="20" y="72"/>
                  </a:cubicBezTo>
                  <a:cubicBezTo>
                    <a:pt x="10" y="72"/>
                    <a:pt x="0" y="78"/>
                    <a:pt x="0" y="88"/>
                  </a:cubicBezTo>
                  <a:cubicBezTo>
                    <a:pt x="0" y="92"/>
                    <a:pt x="0" y="92"/>
                    <a:pt x="0" y="92"/>
                  </a:cubicBezTo>
                  <a:cubicBezTo>
                    <a:pt x="0" y="102"/>
                    <a:pt x="10" y="108"/>
                    <a:pt x="20" y="108"/>
                  </a:cubicBezTo>
                  <a:cubicBezTo>
                    <a:pt x="10" y="108"/>
                    <a:pt x="0" y="114"/>
                    <a:pt x="0" y="124"/>
                  </a:cubicBezTo>
                  <a:cubicBezTo>
                    <a:pt x="0" y="128"/>
                    <a:pt x="0" y="128"/>
                    <a:pt x="0" y="128"/>
                  </a:cubicBezTo>
                  <a:cubicBezTo>
                    <a:pt x="0" y="138"/>
                    <a:pt x="10" y="144"/>
                    <a:pt x="20" y="144"/>
                  </a:cubicBezTo>
                  <a:cubicBezTo>
                    <a:pt x="32" y="144"/>
                    <a:pt x="32" y="144"/>
                    <a:pt x="32" y="144"/>
                  </a:cubicBezTo>
                  <a:cubicBezTo>
                    <a:pt x="48" y="144"/>
                    <a:pt x="48" y="144"/>
                    <a:pt x="48" y="144"/>
                  </a:cubicBezTo>
                  <a:cubicBezTo>
                    <a:pt x="58" y="144"/>
                    <a:pt x="68" y="138"/>
                    <a:pt x="68" y="128"/>
                  </a:cubicBezTo>
                  <a:cubicBezTo>
                    <a:pt x="68" y="124"/>
                    <a:pt x="68" y="124"/>
                    <a:pt x="68" y="124"/>
                  </a:cubicBezTo>
                  <a:cubicBezTo>
                    <a:pt x="68" y="114"/>
                    <a:pt x="58" y="108"/>
                    <a:pt x="48" y="108"/>
                  </a:cubicBezTo>
                  <a:cubicBezTo>
                    <a:pt x="56" y="108"/>
                    <a:pt x="56" y="108"/>
                    <a:pt x="56" y="108"/>
                  </a:cubicBezTo>
                  <a:cubicBezTo>
                    <a:pt x="66" y="108"/>
                    <a:pt x="76" y="102"/>
                    <a:pt x="76" y="92"/>
                  </a:cubicBezTo>
                  <a:cubicBezTo>
                    <a:pt x="76" y="88"/>
                    <a:pt x="76" y="88"/>
                    <a:pt x="76" y="88"/>
                  </a:cubicBezTo>
                  <a:cubicBezTo>
                    <a:pt x="76" y="78"/>
                    <a:pt x="66" y="72"/>
                    <a:pt x="56" y="72"/>
                  </a:cubicBezTo>
                  <a:cubicBezTo>
                    <a:pt x="64" y="72"/>
                    <a:pt x="64" y="72"/>
                    <a:pt x="64" y="72"/>
                  </a:cubicBezTo>
                  <a:cubicBezTo>
                    <a:pt x="74" y="72"/>
                    <a:pt x="84" y="66"/>
                    <a:pt x="84" y="56"/>
                  </a:cubicBezTo>
                  <a:cubicBezTo>
                    <a:pt x="84" y="52"/>
                    <a:pt x="84" y="52"/>
                    <a:pt x="84" y="52"/>
                  </a:cubicBezTo>
                  <a:cubicBezTo>
                    <a:pt x="84" y="42"/>
                    <a:pt x="74" y="36"/>
                    <a:pt x="64" y="36"/>
                  </a:cubicBezTo>
                  <a:cubicBezTo>
                    <a:pt x="72" y="36"/>
                    <a:pt x="72" y="36"/>
                    <a:pt x="72" y="36"/>
                  </a:cubicBezTo>
                  <a:cubicBezTo>
                    <a:pt x="82" y="36"/>
                    <a:pt x="92" y="30"/>
                    <a:pt x="92" y="20"/>
                  </a:cubicBezTo>
                  <a:cubicBezTo>
                    <a:pt x="92" y="16"/>
                    <a:pt x="92" y="16"/>
                    <a:pt x="92" y="16"/>
                  </a:cubicBezTo>
                  <a:cubicBezTo>
                    <a:pt x="92" y="6"/>
                    <a:pt x="82" y="0"/>
                    <a:pt x="72" y="0"/>
                  </a:cubicBezTo>
                  <a:close/>
                </a:path>
              </a:pathLst>
            </a:custGeom>
            <a:solidFill>
              <a:srgbClr val="FFBF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90" name="组合 189"/>
          <p:cNvGrpSpPr/>
          <p:nvPr/>
        </p:nvGrpSpPr>
        <p:grpSpPr>
          <a:xfrm>
            <a:off x="8899629" y="4752444"/>
            <a:ext cx="962025" cy="811213"/>
            <a:chOff x="6618288" y="744538"/>
            <a:chExt cx="962025" cy="811213"/>
          </a:xfrm>
        </p:grpSpPr>
        <p:sp>
          <p:nvSpPr>
            <p:cNvPr id="91" name="Freeform 57"/>
            <p:cNvSpPr>
              <a:spLocks/>
            </p:cNvSpPr>
            <p:nvPr/>
          </p:nvSpPr>
          <p:spPr bwMode="auto">
            <a:xfrm>
              <a:off x="6618288" y="1014413"/>
              <a:ext cx="241300" cy="541338"/>
            </a:xfrm>
            <a:custGeom>
              <a:avLst/>
              <a:gdLst>
                <a:gd name="T0" fmla="*/ 64 w 64"/>
                <a:gd name="T1" fmla="*/ 136 h 144"/>
                <a:gd name="T2" fmla="*/ 56 w 64"/>
                <a:gd name="T3" fmla="*/ 144 h 144"/>
                <a:gd name="T4" fmla="*/ 8 w 64"/>
                <a:gd name="T5" fmla="*/ 144 h 144"/>
                <a:gd name="T6" fmla="*/ 0 w 64"/>
                <a:gd name="T7" fmla="*/ 136 h 144"/>
                <a:gd name="T8" fmla="*/ 0 w 64"/>
                <a:gd name="T9" fmla="*/ 8 h 144"/>
                <a:gd name="T10" fmla="*/ 8 w 64"/>
                <a:gd name="T11" fmla="*/ 0 h 144"/>
                <a:gd name="T12" fmla="*/ 56 w 64"/>
                <a:gd name="T13" fmla="*/ 0 h 144"/>
                <a:gd name="T14" fmla="*/ 64 w 64"/>
                <a:gd name="T15" fmla="*/ 8 h 144"/>
                <a:gd name="T16" fmla="*/ 64 w 64"/>
                <a:gd name="T17"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144">
                  <a:moveTo>
                    <a:pt x="64" y="136"/>
                  </a:moveTo>
                  <a:cubicBezTo>
                    <a:pt x="64" y="140"/>
                    <a:pt x="60" y="144"/>
                    <a:pt x="56" y="144"/>
                  </a:cubicBezTo>
                  <a:cubicBezTo>
                    <a:pt x="8" y="144"/>
                    <a:pt x="8" y="144"/>
                    <a:pt x="8" y="144"/>
                  </a:cubicBezTo>
                  <a:cubicBezTo>
                    <a:pt x="4" y="144"/>
                    <a:pt x="0" y="140"/>
                    <a:pt x="0" y="136"/>
                  </a:cubicBezTo>
                  <a:cubicBezTo>
                    <a:pt x="0" y="8"/>
                    <a:pt x="0" y="8"/>
                    <a:pt x="0" y="8"/>
                  </a:cubicBezTo>
                  <a:cubicBezTo>
                    <a:pt x="0" y="4"/>
                    <a:pt x="4" y="0"/>
                    <a:pt x="8" y="0"/>
                  </a:cubicBezTo>
                  <a:cubicBezTo>
                    <a:pt x="56" y="0"/>
                    <a:pt x="56" y="0"/>
                    <a:pt x="56" y="0"/>
                  </a:cubicBezTo>
                  <a:cubicBezTo>
                    <a:pt x="60" y="0"/>
                    <a:pt x="64" y="4"/>
                    <a:pt x="64" y="8"/>
                  </a:cubicBezTo>
                  <a:lnTo>
                    <a:pt x="64" y="136"/>
                  </a:lnTo>
                  <a:close/>
                </a:path>
              </a:pathLst>
            </a:custGeom>
            <a:solidFill>
              <a:srgbClr val="218B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58"/>
            <p:cNvSpPr>
              <a:spLocks/>
            </p:cNvSpPr>
            <p:nvPr/>
          </p:nvSpPr>
          <p:spPr bwMode="auto">
            <a:xfrm>
              <a:off x="6950076" y="744538"/>
              <a:ext cx="404813" cy="406400"/>
            </a:xfrm>
            <a:custGeom>
              <a:avLst/>
              <a:gdLst>
                <a:gd name="T0" fmla="*/ 16 w 108"/>
                <a:gd name="T1" fmla="*/ 108 h 108"/>
                <a:gd name="T2" fmla="*/ 0 w 108"/>
                <a:gd name="T3" fmla="*/ 92 h 108"/>
                <a:gd name="T4" fmla="*/ 0 w 108"/>
                <a:gd name="T5" fmla="*/ 88 h 108"/>
                <a:gd name="T6" fmla="*/ 16 w 108"/>
                <a:gd name="T7" fmla="*/ 72 h 108"/>
                <a:gd name="T8" fmla="*/ 72 w 108"/>
                <a:gd name="T9" fmla="*/ 16 h 108"/>
                <a:gd name="T10" fmla="*/ 88 w 108"/>
                <a:gd name="T11" fmla="*/ 0 h 108"/>
                <a:gd name="T12" fmla="*/ 92 w 108"/>
                <a:gd name="T13" fmla="*/ 0 h 108"/>
                <a:gd name="T14" fmla="*/ 108 w 108"/>
                <a:gd name="T15" fmla="*/ 16 h 108"/>
                <a:gd name="T16" fmla="*/ 16 w 108"/>
                <a:gd name="T17"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108">
                  <a:moveTo>
                    <a:pt x="16" y="108"/>
                  </a:moveTo>
                  <a:cubicBezTo>
                    <a:pt x="6" y="108"/>
                    <a:pt x="0" y="100"/>
                    <a:pt x="0" y="92"/>
                  </a:cubicBezTo>
                  <a:cubicBezTo>
                    <a:pt x="0" y="88"/>
                    <a:pt x="0" y="88"/>
                    <a:pt x="0" y="88"/>
                  </a:cubicBezTo>
                  <a:cubicBezTo>
                    <a:pt x="0" y="80"/>
                    <a:pt x="7" y="72"/>
                    <a:pt x="16" y="72"/>
                  </a:cubicBezTo>
                  <a:cubicBezTo>
                    <a:pt x="46" y="72"/>
                    <a:pt x="72" y="46"/>
                    <a:pt x="72" y="16"/>
                  </a:cubicBezTo>
                  <a:cubicBezTo>
                    <a:pt x="72" y="6"/>
                    <a:pt x="80" y="0"/>
                    <a:pt x="88" y="0"/>
                  </a:cubicBezTo>
                  <a:cubicBezTo>
                    <a:pt x="92" y="0"/>
                    <a:pt x="92" y="0"/>
                    <a:pt x="92" y="0"/>
                  </a:cubicBezTo>
                  <a:cubicBezTo>
                    <a:pt x="100" y="0"/>
                    <a:pt x="108" y="7"/>
                    <a:pt x="108" y="16"/>
                  </a:cubicBezTo>
                  <a:cubicBezTo>
                    <a:pt x="108" y="66"/>
                    <a:pt x="66" y="108"/>
                    <a:pt x="16" y="108"/>
                  </a:cubicBezTo>
                  <a:close/>
                </a:path>
              </a:pathLst>
            </a:custGeom>
            <a:solidFill>
              <a:srgbClr val="EDAE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59"/>
            <p:cNvSpPr>
              <a:spLocks/>
            </p:cNvSpPr>
            <p:nvPr/>
          </p:nvSpPr>
          <p:spPr bwMode="auto">
            <a:xfrm>
              <a:off x="6648451" y="1014413"/>
              <a:ext cx="241300" cy="541338"/>
            </a:xfrm>
            <a:custGeom>
              <a:avLst/>
              <a:gdLst>
                <a:gd name="T0" fmla="*/ 64 w 64"/>
                <a:gd name="T1" fmla="*/ 136 h 144"/>
                <a:gd name="T2" fmla="*/ 56 w 64"/>
                <a:gd name="T3" fmla="*/ 144 h 144"/>
                <a:gd name="T4" fmla="*/ 8 w 64"/>
                <a:gd name="T5" fmla="*/ 144 h 144"/>
                <a:gd name="T6" fmla="*/ 0 w 64"/>
                <a:gd name="T7" fmla="*/ 136 h 144"/>
                <a:gd name="T8" fmla="*/ 0 w 64"/>
                <a:gd name="T9" fmla="*/ 8 h 144"/>
                <a:gd name="T10" fmla="*/ 8 w 64"/>
                <a:gd name="T11" fmla="*/ 0 h 144"/>
                <a:gd name="T12" fmla="*/ 56 w 64"/>
                <a:gd name="T13" fmla="*/ 0 h 144"/>
                <a:gd name="T14" fmla="*/ 64 w 64"/>
                <a:gd name="T15" fmla="*/ 8 h 144"/>
                <a:gd name="T16" fmla="*/ 64 w 64"/>
                <a:gd name="T17"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144">
                  <a:moveTo>
                    <a:pt x="64" y="136"/>
                  </a:moveTo>
                  <a:cubicBezTo>
                    <a:pt x="64" y="140"/>
                    <a:pt x="60" y="144"/>
                    <a:pt x="56" y="144"/>
                  </a:cubicBezTo>
                  <a:cubicBezTo>
                    <a:pt x="8" y="144"/>
                    <a:pt x="8" y="144"/>
                    <a:pt x="8" y="144"/>
                  </a:cubicBezTo>
                  <a:cubicBezTo>
                    <a:pt x="4" y="144"/>
                    <a:pt x="0" y="140"/>
                    <a:pt x="0" y="136"/>
                  </a:cubicBezTo>
                  <a:cubicBezTo>
                    <a:pt x="0" y="8"/>
                    <a:pt x="0" y="8"/>
                    <a:pt x="0" y="8"/>
                  </a:cubicBezTo>
                  <a:cubicBezTo>
                    <a:pt x="0" y="4"/>
                    <a:pt x="4" y="0"/>
                    <a:pt x="8" y="0"/>
                  </a:cubicBezTo>
                  <a:cubicBezTo>
                    <a:pt x="56" y="0"/>
                    <a:pt x="56" y="0"/>
                    <a:pt x="56" y="0"/>
                  </a:cubicBezTo>
                  <a:cubicBezTo>
                    <a:pt x="60" y="0"/>
                    <a:pt x="64" y="4"/>
                    <a:pt x="64" y="8"/>
                  </a:cubicBezTo>
                  <a:lnTo>
                    <a:pt x="64" y="136"/>
                  </a:lnTo>
                  <a:close/>
                </a:path>
              </a:pathLst>
            </a:custGeom>
            <a:solidFill>
              <a:srgbClr val="27A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Oval 60"/>
            <p:cNvSpPr>
              <a:spLocks noChangeArrowheads="1"/>
            </p:cNvSpPr>
            <p:nvPr/>
          </p:nvSpPr>
          <p:spPr bwMode="auto">
            <a:xfrm>
              <a:off x="6738938" y="1436688"/>
              <a:ext cx="60325" cy="58738"/>
            </a:xfrm>
            <a:prstGeom prst="ellipse">
              <a:avLst/>
            </a:prstGeom>
            <a:solidFill>
              <a:srgbClr val="218B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Oval 61"/>
            <p:cNvSpPr>
              <a:spLocks noChangeArrowheads="1"/>
            </p:cNvSpPr>
            <p:nvPr/>
          </p:nvSpPr>
          <p:spPr bwMode="auto">
            <a:xfrm>
              <a:off x="6738938" y="1346200"/>
              <a:ext cx="60325" cy="60325"/>
            </a:xfrm>
            <a:prstGeom prst="ellipse">
              <a:avLst/>
            </a:prstGeom>
            <a:solidFill>
              <a:srgbClr val="218B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62"/>
            <p:cNvSpPr>
              <a:spLocks/>
            </p:cNvSpPr>
            <p:nvPr/>
          </p:nvSpPr>
          <p:spPr bwMode="auto">
            <a:xfrm>
              <a:off x="6919913" y="1014413"/>
              <a:ext cx="450850" cy="541338"/>
            </a:xfrm>
            <a:custGeom>
              <a:avLst/>
              <a:gdLst>
                <a:gd name="T0" fmla="*/ 120 w 120"/>
                <a:gd name="T1" fmla="*/ 136 h 144"/>
                <a:gd name="T2" fmla="*/ 112 w 120"/>
                <a:gd name="T3" fmla="*/ 144 h 144"/>
                <a:gd name="T4" fmla="*/ 8 w 120"/>
                <a:gd name="T5" fmla="*/ 144 h 144"/>
                <a:gd name="T6" fmla="*/ 0 w 120"/>
                <a:gd name="T7" fmla="*/ 136 h 144"/>
                <a:gd name="T8" fmla="*/ 0 w 120"/>
                <a:gd name="T9" fmla="*/ 8 h 144"/>
                <a:gd name="T10" fmla="*/ 8 w 120"/>
                <a:gd name="T11" fmla="*/ 0 h 144"/>
                <a:gd name="T12" fmla="*/ 112 w 120"/>
                <a:gd name="T13" fmla="*/ 0 h 144"/>
                <a:gd name="T14" fmla="*/ 120 w 120"/>
                <a:gd name="T15" fmla="*/ 8 h 144"/>
                <a:gd name="T16" fmla="*/ 120 w 120"/>
                <a:gd name="T17"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44">
                  <a:moveTo>
                    <a:pt x="120" y="136"/>
                  </a:moveTo>
                  <a:cubicBezTo>
                    <a:pt x="120" y="140"/>
                    <a:pt x="116" y="144"/>
                    <a:pt x="112" y="144"/>
                  </a:cubicBezTo>
                  <a:cubicBezTo>
                    <a:pt x="8" y="144"/>
                    <a:pt x="8" y="144"/>
                    <a:pt x="8" y="144"/>
                  </a:cubicBezTo>
                  <a:cubicBezTo>
                    <a:pt x="4" y="144"/>
                    <a:pt x="0" y="140"/>
                    <a:pt x="0" y="136"/>
                  </a:cubicBezTo>
                  <a:cubicBezTo>
                    <a:pt x="0" y="8"/>
                    <a:pt x="0" y="8"/>
                    <a:pt x="0" y="8"/>
                  </a:cubicBezTo>
                  <a:cubicBezTo>
                    <a:pt x="0" y="4"/>
                    <a:pt x="4" y="0"/>
                    <a:pt x="8" y="0"/>
                  </a:cubicBezTo>
                  <a:cubicBezTo>
                    <a:pt x="112" y="0"/>
                    <a:pt x="112" y="0"/>
                    <a:pt x="112" y="0"/>
                  </a:cubicBezTo>
                  <a:cubicBezTo>
                    <a:pt x="116" y="0"/>
                    <a:pt x="120" y="4"/>
                    <a:pt x="120" y="8"/>
                  </a:cubicBezTo>
                  <a:lnTo>
                    <a:pt x="120" y="136"/>
                  </a:lnTo>
                  <a:close/>
                </a:path>
              </a:pathLst>
            </a:custGeom>
            <a:solidFill>
              <a:srgbClr val="EDAE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63"/>
            <p:cNvSpPr>
              <a:spLocks/>
            </p:cNvSpPr>
            <p:nvPr/>
          </p:nvSpPr>
          <p:spPr bwMode="auto">
            <a:xfrm>
              <a:off x="7175501" y="1014413"/>
              <a:ext cx="134938" cy="136525"/>
            </a:xfrm>
            <a:custGeom>
              <a:avLst/>
              <a:gdLst>
                <a:gd name="T0" fmla="*/ 16 w 36"/>
                <a:gd name="T1" fmla="*/ 20 h 36"/>
                <a:gd name="T2" fmla="*/ 16 w 36"/>
                <a:gd name="T3" fmla="*/ 16 h 36"/>
                <a:gd name="T4" fmla="*/ 36 w 36"/>
                <a:gd name="T5" fmla="*/ 0 h 36"/>
                <a:gd name="T6" fmla="*/ 20 w 36"/>
                <a:gd name="T7" fmla="*/ 0 h 36"/>
                <a:gd name="T8" fmla="*/ 0 w 36"/>
                <a:gd name="T9" fmla="*/ 16 h 36"/>
                <a:gd name="T10" fmla="*/ 0 w 36"/>
                <a:gd name="T11" fmla="*/ 20 h 36"/>
                <a:gd name="T12" fmla="*/ 20 w 36"/>
                <a:gd name="T13" fmla="*/ 36 h 36"/>
                <a:gd name="T14" fmla="*/ 36 w 36"/>
                <a:gd name="T15" fmla="*/ 36 h 36"/>
                <a:gd name="T16" fmla="*/ 16 w 36"/>
                <a:gd name="T17"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16" y="20"/>
                  </a:moveTo>
                  <a:cubicBezTo>
                    <a:pt x="16" y="16"/>
                    <a:pt x="16" y="16"/>
                    <a:pt x="16" y="16"/>
                  </a:cubicBezTo>
                  <a:cubicBezTo>
                    <a:pt x="16" y="6"/>
                    <a:pt x="26" y="0"/>
                    <a:pt x="36" y="0"/>
                  </a:cubicBezTo>
                  <a:cubicBezTo>
                    <a:pt x="20" y="0"/>
                    <a:pt x="20" y="0"/>
                    <a:pt x="20" y="0"/>
                  </a:cubicBezTo>
                  <a:cubicBezTo>
                    <a:pt x="10" y="0"/>
                    <a:pt x="0" y="6"/>
                    <a:pt x="0" y="16"/>
                  </a:cubicBezTo>
                  <a:cubicBezTo>
                    <a:pt x="0" y="20"/>
                    <a:pt x="0" y="20"/>
                    <a:pt x="0" y="20"/>
                  </a:cubicBezTo>
                  <a:cubicBezTo>
                    <a:pt x="0" y="30"/>
                    <a:pt x="10" y="36"/>
                    <a:pt x="20" y="36"/>
                  </a:cubicBezTo>
                  <a:cubicBezTo>
                    <a:pt x="36" y="36"/>
                    <a:pt x="36" y="36"/>
                    <a:pt x="36" y="36"/>
                  </a:cubicBezTo>
                  <a:cubicBezTo>
                    <a:pt x="26" y="36"/>
                    <a:pt x="16" y="30"/>
                    <a:pt x="16" y="20"/>
                  </a:cubicBezTo>
                  <a:close/>
                </a:path>
              </a:pathLst>
            </a:custGeom>
            <a:solidFill>
              <a:srgbClr val="E6A9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64"/>
            <p:cNvSpPr>
              <a:spLocks/>
            </p:cNvSpPr>
            <p:nvPr/>
          </p:nvSpPr>
          <p:spPr bwMode="auto">
            <a:xfrm>
              <a:off x="7175501" y="1150938"/>
              <a:ext cx="134938" cy="134938"/>
            </a:xfrm>
            <a:custGeom>
              <a:avLst/>
              <a:gdLst>
                <a:gd name="T0" fmla="*/ 16 w 36"/>
                <a:gd name="T1" fmla="*/ 20 h 36"/>
                <a:gd name="T2" fmla="*/ 16 w 36"/>
                <a:gd name="T3" fmla="*/ 16 h 36"/>
                <a:gd name="T4" fmla="*/ 36 w 36"/>
                <a:gd name="T5" fmla="*/ 0 h 36"/>
                <a:gd name="T6" fmla="*/ 20 w 36"/>
                <a:gd name="T7" fmla="*/ 0 h 36"/>
                <a:gd name="T8" fmla="*/ 0 w 36"/>
                <a:gd name="T9" fmla="*/ 16 h 36"/>
                <a:gd name="T10" fmla="*/ 0 w 36"/>
                <a:gd name="T11" fmla="*/ 20 h 36"/>
                <a:gd name="T12" fmla="*/ 20 w 36"/>
                <a:gd name="T13" fmla="*/ 36 h 36"/>
                <a:gd name="T14" fmla="*/ 36 w 36"/>
                <a:gd name="T15" fmla="*/ 36 h 36"/>
                <a:gd name="T16" fmla="*/ 16 w 36"/>
                <a:gd name="T17"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16" y="20"/>
                  </a:moveTo>
                  <a:cubicBezTo>
                    <a:pt x="16" y="16"/>
                    <a:pt x="16" y="16"/>
                    <a:pt x="16" y="16"/>
                  </a:cubicBezTo>
                  <a:cubicBezTo>
                    <a:pt x="16" y="6"/>
                    <a:pt x="26" y="0"/>
                    <a:pt x="36" y="0"/>
                  </a:cubicBezTo>
                  <a:cubicBezTo>
                    <a:pt x="20" y="0"/>
                    <a:pt x="20" y="0"/>
                    <a:pt x="20" y="0"/>
                  </a:cubicBezTo>
                  <a:cubicBezTo>
                    <a:pt x="10" y="0"/>
                    <a:pt x="0" y="6"/>
                    <a:pt x="0" y="16"/>
                  </a:cubicBezTo>
                  <a:cubicBezTo>
                    <a:pt x="0" y="20"/>
                    <a:pt x="0" y="20"/>
                    <a:pt x="0" y="20"/>
                  </a:cubicBezTo>
                  <a:cubicBezTo>
                    <a:pt x="0" y="30"/>
                    <a:pt x="10" y="36"/>
                    <a:pt x="20" y="36"/>
                  </a:cubicBezTo>
                  <a:cubicBezTo>
                    <a:pt x="36" y="36"/>
                    <a:pt x="36" y="36"/>
                    <a:pt x="36" y="36"/>
                  </a:cubicBezTo>
                  <a:cubicBezTo>
                    <a:pt x="26" y="36"/>
                    <a:pt x="16" y="30"/>
                    <a:pt x="16" y="20"/>
                  </a:cubicBezTo>
                  <a:close/>
                </a:path>
              </a:pathLst>
            </a:custGeom>
            <a:solidFill>
              <a:srgbClr val="E6A9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65"/>
            <p:cNvSpPr>
              <a:spLocks/>
            </p:cNvSpPr>
            <p:nvPr/>
          </p:nvSpPr>
          <p:spPr bwMode="auto">
            <a:xfrm>
              <a:off x="7175501" y="1285875"/>
              <a:ext cx="134938" cy="134938"/>
            </a:xfrm>
            <a:custGeom>
              <a:avLst/>
              <a:gdLst>
                <a:gd name="T0" fmla="*/ 16 w 36"/>
                <a:gd name="T1" fmla="*/ 20 h 36"/>
                <a:gd name="T2" fmla="*/ 16 w 36"/>
                <a:gd name="T3" fmla="*/ 16 h 36"/>
                <a:gd name="T4" fmla="*/ 36 w 36"/>
                <a:gd name="T5" fmla="*/ 0 h 36"/>
                <a:gd name="T6" fmla="*/ 20 w 36"/>
                <a:gd name="T7" fmla="*/ 0 h 36"/>
                <a:gd name="T8" fmla="*/ 0 w 36"/>
                <a:gd name="T9" fmla="*/ 16 h 36"/>
                <a:gd name="T10" fmla="*/ 0 w 36"/>
                <a:gd name="T11" fmla="*/ 20 h 36"/>
                <a:gd name="T12" fmla="*/ 20 w 36"/>
                <a:gd name="T13" fmla="*/ 36 h 36"/>
                <a:gd name="T14" fmla="*/ 36 w 36"/>
                <a:gd name="T15" fmla="*/ 36 h 36"/>
                <a:gd name="T16" fmla="*/ 16 w 36"/>
                <a:gd name="T17"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16" y="20"/>
                  </a:moveTo>
                  <a:cubicBezTo>
                    <a:pt x="16" y="16"/>
                    <a:pt x="16" y="16"/>
                    <a:pt x="16" y="16"/>
                  </a:cubicBezTo>
                  <a:cubicBezTo>
                    <a:pt x="16" y="6"/>
                    <a:pt x="26" y="0"/>
                    <a:pt x="36" y="0"/>
                  </a:cubicBezTo>
                  <a:cubicBezTo>
                    <a:pt x="20" y="0"/>
                    <a:pt x="20" y="0"/>
                    <a:pt x="20" y="0"/>
                  </a:cubicBezTo>
                  <a:cubicBezTo>
                    <a:pt x="10" y="0"/>
                    <a:pt x="0" y="6"/>
                    <a:pt x="0" y="16"/>
                  </a:cubicBezTo>
                  <a:cubicBezTo>
                    <a:pt x="0" y="20"/>
                    <a:pt x="0" y="20"/>
                    <a:pt x="0" y="20"/>
                  </a:cubicBezTo>
                  <a:cubicBezTo>
                    <a:pt x="0" y="30"/>
                    <a:pt x="10" y="36"/>
                    <a:pt x="20" y="36"/>
                  </a:cubicBezTo>
                  <a:cubicBezTo>
                    <a:pt x="36" y="36"/>
                    <a:pt x="36" y="36"/>
                    <a:pt x="36" y="36"/>
                  </a:cubicBezTo>
                  <a:cubicBezTo>
                    <a:pt x="26" y="36"/>
                    <a:pt x="16" y="30"/>
                    <a:pt x="16" y="20"/>
                  </a:cubicBezTo>
                  <a:close/>
                </a:path>
              </a:pathLst>
            </a:custGeom>
            <a:solidFill>
              <a:srgbClr val="E6A9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66"/>
            <p:cNvSpPr>
              <a:spLocks/>
            </p:cNvSpPr>
            <p:nvPr/>
          </p:nvSpPr>
          <p:spPr bwMode="auto">
            <a:xfrm>
              <a:off x="7175501" y="1420813"/>
              <a:ext cx="134938" cy="134938"/>
            </a:xfrm>
            <a:custGeom>
              <a:avLst/>
              <a:gdLst>
                <a:gd name="T0" fmla="*/ 16 w 36"/>
                <a:gd name="T1" fmla="*/ 20 h 36"/>
                <a:gd name="T2" fmla="*/ 16 w 36"/>
                <a:gd name="T3" fmla="*/ 16 h 36"/>
                <a:gd name="T4" fmla="*/ 36 w 36"/>
                <a:gd name="T5" fmla="*/ 0 h 36"/>
                <a:gd name="T6" fmla="*/ 20 w 36"/>
                <a:gd name="T7" fmla="*/ 0 h 36"/>
                <a:gd name="T8" fmla="*/ 0 w 36"/>
                <a:gd name="T9" fmla="*/ 16 h 36"/>
                <a:gd name="T10" fmla="*/ 0 w 36"/>
                <a:gd name="T11" fmla="*/ 20 h 36"/>
                <a:gd name="T12" fmla="*/ 20 w 36"/>
                <a:gd name="T13" fmla="*/ 36 h 36"/>
                <a:gd name="T14" fmla="*/ 36 w 36"/>
                <a:gd name="T15" fmla="*/ 36 h 36"/>
                <a:gd name="T16" fmla="*/ 16 w 36"/>
                <a:gd name="T17"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16" y="20"/>
                  </a:moveTo>
                  <a:cubicBezTo>
                    <a:pt x="16" y="16"/>
                    <a:pt x="16" y="16"/>
                    <a:pt x="16" y="16"/>
                  </a:cubicBezTo>
                  <a:cubicBezTo>
                    <a:pt x="16" y="6"/>
                    <a:pt x="26" y="0"/>
                    <a:pt x="36" y="0"/>
                  </a:cubicBezTo>
                  <a:cubicBezTo>
                    <a:pt x="20" y="0"/>
                    <a:pt x="20" y="0"/>
                    <a:pt x="20" y="0"/>
                  </a:cubicBezTo>
                  <a:cubicBezTo>
                    <a:pt x="10" y="0"/>
                    <a:pt x="0" y="6"/>
                    <a:pt x="0" y="16"/>
                  </a:cubicBezTo>
                  <a:cubicBezTo>
                    <a:pt x="0" y="20"/>
                    <a:pt x="0" y="20"/>
                    <a:pt x="0" y="20"/>
                  </a:cubicBezTo>
                  <a:cubicBezTo>
                    <a:pt x="0" y="30"/>
                    <a:pt x="10" y="36"/>
                    <a:pt x="20" y="36"/>
                  </a:cubicBezTo>
                  <a:cubicBezTo>
                    <a:pt x="36" y="36"/>
                    <a:pt x="36" y="36"/>
                    <a:pt x="36" y="36"/>
                  </a:cubicBezTo>
                  <a:cubicBezTo>
                    <a:pt x="26" y="36"/>
                    <a:pt x="16" y="30"/>
                    <a:pt x="16" y="20"/>
                  </a:cubicBezTo>
                  <a:close/>
                </a:path>
              </a:pathLst>
            </a:custGeom>
            <a:solidFill>
              <a:srgbClr val="E6A9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67"/>
            <p:cNvSpPr>
              <a:spLocks/>
            </p:cNvSpPr>
            <p:nvPr/>
          </p:nvSpPr>
          <p:spPr bwMode="auto">
            <a:xfrm>
              <a:off x="7234238" y="1014413"/>
              <a:ext cx="346075" cy="541338"/>
            </a:xfrm>
            <a:custGeom>
              <a:avLst/>
              <a:gdLst>
                <a:gd name="T0" fmla="*/ 72 w 92"/>
                <a:gd name="T1" fmla="*/ 0 h 144"/>
                <a:gd name="T2" fmla="*/ 56 w 92"/>
                <a:gd name="T3" fmla="*/ 0 h 144"/>
                <a:gd name="T4" fmla="*/ 20 w 92"/>
                <a:gd name="T5" fmla="*/ 0 h 144"/>
                <a:gd name="T6" fmla="*/ 0 w 92"/>
                <a:gd name="T7" fmla="*/ 16 h 144"/>
                <a:gd name="T8" fmla="*/ 0 w 92"/>
                <a:gd name="T9" fmla="*/ 20 h 144"/>
                <a:gd name="T10" fmla="*/ 20 w 92"/>
                <a:gd name="T11" fmla="*/ 36 h 144"/>
                <a:gd name="T12" fmla="*/ 0 w 92"/>
                <a:gd name="T13" fmla="*/ 52 h 144"/>
                <a:gd name="T14" fmla="*/ 0 w 92"/>
                <a:gd name="T15" fmla="*/ 56 h 144"/>
                <a:gd name="T16" fmla="*/ 20 w 92"/>
                <a:gd name="T17" fmla="*/ 72 h 144"/>
                <a:gd name="T18" fmla="*/ 0 w 92"/>
                <a:gd name="T19" fmla="*/ 88 h 144"/>
                <a:gd name="T20" fmla="*/ 0 w 92"/>
                <a:gd name="T21" fmla="*/ 92 h 144"/>
                <a:gd name="T22" fmla="*/ 20 w 92"/>
                <a:gd name="T23" fmla="*/ 108 h 144"/>
                <a:gd name="T24" fmla="*/ 0 w 92"/>
                <a:gd name="T25" fmla="*/ 124 h 144"/>
                <a:gd name="T26" fmla="*/ 0 w 92"/>
                <a:gd name="T27" fmla="*/ 128 h 144"/>
                <a:gd name="T28" fmla="*/ 20 w 92"/>
                <a:gd name="T29" fmla="*/ 144 h 144"/>
                <a:gd name="T30" fmla="*/ 32 w 92"/>
                <a:gd name="T31" fmla="*/ 144 h 144"/>
                <a:gd name="T32" fmla="*/ 48 w 92"/>
                <a:gd name="T33" fmla="*/ 144 h 144"/>
                <a:gd name="T34" fmla="*/ 68 w 92"/>
                <a:gd name="T35" fmla="*/ 128 h 144"/>
                <a:gd name="T36" fmla="*/ 68 w 92"/>
                <a:gd name="T37" fmla="*/ 124 h 144"/>
                <a:gd name="T38" fmla="*/ 48 w 92"/>
                <a:gd name="T39" fmla="*/ 108 h 144"/>
                <a:gd name="T40" fmla="*/ 56 w 92"/>
                <a:gd name="T41" fmla="*/ 108 h 144"/>
                <a:gd name="T42" fmla="*/ 76 w 92"/>
                <a:gd name="T43" fmla="*/ 92 h 144"/>
                <a:gd name="T44" fmla="*/ 76 w 92"/>
                <a:gd name="T45" fmla="*/ 88 h 144"/>
                <a:gd name="T46" fmla="*/ 56 w 92"/>
                <a:gd name="T47" fmla="*/ 72 h 144"/>
                <a:gd name="T48" fmla="*/ 64 w 92"/>
                <a:gd name="T49" fmla="*/ 72 h 144"/>
                <a:gd name="T50" fmla="*/ 84 w 92"/>
                <a:gd name="T51" fmla="*/ 56 h 144"/>
                <a:gd name="T52" fmla="*/ 84 w 92"/>
                <a:gd name="T53" fmla="*/ 52 h 144"/>
                <a:gd name="T54" fmla="*/ 64 w 92"/>
                <a:gd name="T55" fmla="*/ 36 h 144"/>
                <a:gd name="T56" fmla="*/ 72 w 92"/>
                <a:gd name="T57" fmla="*/ 36 h 144"/>
                <a:gd name="T58" fmla="*/ 92 w 92"/>
                <a:gd name="T59" fmla="*/ 20 h 144"/>
                <a:gd name="T60" fmla="*/ 92 w 92"/>
                <a:gd name="T61" fmla="*/ 16 h 144"/>
                <a:gd name="T62" fmla="*/ 72 w 92"/>
                <a:gd name="T63"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44">
                  <a:moveTo>
                    <a:pt x="72" y="0"/>
                  </a:moveTo>
                  <a:cubicBezTo>
                    <a:pt x="56" y="0"/>
                    <a:pt x="56" y="0"/>
                    <a:pt x="56" y="0"/>
                  </a:cubicBezTo>
                  <a:cubicBezTo>
                    <a:pt x="20" y="0"/>
                    <a:pt x="20" y="0"/>
                    <a:pt x="20" y="0"/>
                  </a:cubicBezTo>
                  <a:cubicBezTo>
                    <a:pt x="10" y="0"/>
                    <a:pt x="0" y="6"/>
                    <a:pt x="0" y="16"/>
                  </a:cubicBezTo>
                  <a:cubicBezTo>
                    <a:pt x="0" y="20"/>
                    <a:pt x="0" y="20"/>
                    <a:pt x="0" y="20"/>
                  </a:cubicBezTo>
                  <a:cubicBezTo>
                    <a:pt x="0" y="30"/>
                    <a:pt x="10" y="36"/>
                    <a:pt x="20" y="36"/>
                  </a:cubicBezTo>
                  <a:cubicBezTo>
                    <a:pt x="10" y="36"/>
                    <a:pt x="0" y="42"/>
                    <a:pt x="0" y="52"/>
                  </a:cubicBezTo>
                  <a:cubicBezTo>
                    <a:pt x="0" y="56"/>
                    <a:pt x="0" y="56"/>
                    <a:pt x="0" y="56"/>
                  </a:cubicBezTo>
                  <a:cubicBezTo>
                    <a:pt x="0" y="66"/>
                    <a:pt x="10" y="72"/>
                    <a:pt x="20" y="72"/>
                  </a:cubicBezTo>
                  <a:cubicBezTo>
                    <a:pt x="10" y="72"/>
                    <a:pt x="0" y="78"/>
                    <a:pt x="0" y="88"/>
                  </a:cubicBezTo>
                  <a:cubicBezTo>
                    <a:pt x="0" y="92"/>
                    <a:pt x="0" y="92"/>
                    <a:pt x="0" y="92"/>
                  </a:cubicBezTo>
                  <a:cubicBezTo>
                    <a:pt x="0" y="102"/>
                    <a:pt x="10" y="108"/>
                    <a:pt x="20" y="108"/>
                  </a:cubicBezTo>
                  <a:cubicBezTo>
                    <a:pt x="10" y="108"/>
                    <a:pt x="0" y="114"/>
                    <a:pt x="0" y="124"/>
                  </a:cubicBezTo>
                  <a:cubicBezTo>
                    <a:pt x="0" y="128"/>
                    <a:pt x="0" y="128"/>
                    <a:pt x="0" y="128"/>
                  </a:cubicBezTo>
                  <a:cubicBezTo>
                    <a:pt x="0" y="138"/>
                    <a:pt x="10" y="144"/>
                    <a:pt x="20" y="144"/>
                  </a:cubicBezTo>
                  <a:cubicBezTo>
                    <a:pt x="32" y="144"/>
                    <a:pt x="32" y="144"/>
                    <a:pt x="32" y="144"/>
                  </a:cubicBezTo>
                  <a:cubicBezTo>
                    <a:pt x="48" y="144"/>
                    <a:pt x="48" y="144"/>
                    <a:pt x="48" y="144"/>
                  </a:cubicBezTo>
                  <a:cubicBezTo>
                    <a:pt x="58" y="144"/>
                    <a:pt x="68" y="138"/>
                    <a:pt x="68" y="128"/>
                  </a:cubicBezTo>
                  <a:cubicBezTo>
                    <a:pt x="68" y="124"/>
                    <a:pt x="68" y="124"/>
                    <a:pt x="68" y="124"/>
                  </a:cubicBezTo>
                  <a:cubicBezTo>
                    <a:pt x="68" y="114"/>
                    <a:pt x="58" y="108"/>
                    <a:pt x="48" y="108"/>
                  </a:cubicBezTo>
                  <a:cubicBezTo>
                    <a:pt x="56" y="108"/>
                    <a:pt x="56" y="108"/>
                    <a:pt x="56" y="108"/>
                  </a:cubicBezTo>
                  <a:cubicBezTo>
                    <a:pt x="66" y="108"/>
                    <a:pt x="76" y="102"/>
                    <a:pt x="76" y="92"/>
                  </a:cubicBezTo>
                  <a:cubicBezTo>
                    <a:pt x="76" y="88"/>
                    <a:pt x="76" y="88"/>
                    <a:pt x="76" y="88"/>
                  </a:cubicBezTo>
                  <a:cubicBezTo>
                    <a:pt x="76" y="78"/>
                    <a:pt x="66" y="72"/>
                    <a:pt x="56" y="72"/>
                  </a:cubicBezTo>
                  <a:cubicBezTo>
                    <a:pt x="64" y="72"/>
                    <a:pt x="64" y="72"/>
                    <a:pt x="64" y="72"/>
                  </a:cubicBezTo>
                  <a:cubicBezTo>
                    <a:pt x="74" y="72"/>
                    <a:pt x="84" y="66"/>
                    <a:pt x="84" y="56"/>
                  </a:cubicBezTo>
                  <a:cubicBezTo>
                    <a:pt x="84" y="52"/>
                    <a:pt x="84" y="52"/>
                    <a:pt x="84" y="52"/>
                  </a:cubicBezTo>
                  <a:cubicBezTo>
                    <a:pt x="84" y="42"/>
                    <a:pt x="74" y="36"/>
                    <a:pt x="64" y="36"/>
                  </a:cubicBezTo>
                  <a:cubicBezTo>
                    <a:pt x="72" y="36"/>
                    <a:pt x="72" y="36"/>
                    <a:pt x="72" y="36"/>
                  </a:cubicBezTo>
                  <a:cubicBezTo>
                    <a:pt x="82" y="36"/>
                    <a:pt x="92" y="30"/>
                    <a:pt x="92" y="20"/>
                  </a:cubicBezTo>
                  <a:cubicBezTo>
                    <a:pt x="92" y="16"/>
                    <a:pt x="92" y="16"/>
                    <a:pt x="92" y="16"/>
                  </a:cubicBezTo>
                  <a:cubicBezTo>
                    <a:pt x="92" y="6"/>
                    <a:pt x="82" y="0"/>
                    <a:pt x="72" y="0"/>
                  </a:cubicBezTo>
                  <a:close/>
                </a:path>
              </a:pathLst>
            </a:custGeom>
            <a:solidFill>
              <a:srgbClr val="FFBF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3974796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0" y="2568390"/>
            <a:ext cx="9906000" cy="1039348"/>
          </a:xfrm>
        </p:spPr>
        <p:txBody>
          <a:bodyPr>
            <a:normAutofit/>
          </a:bodyPr>
          <a:lstStyle/>
          <a:p>
            <a:pPr algn="ctr">
              <a:lnSpc>
                <a:spcPct val="100000"/>
              </a:lnSpc>
            </a:pPr>
            <a:r>
              <a:rPr lang="zh-TW" altLang="en-US" sz="5000" b="1" dirty="0">
                <a:solidFill>
                  <a:srgbClr val="000099"/>
                </a:solidFill>
                <a:latin typeface="Arial Unicode MS" panose="020B0604020202020204" pitchFamily="34" charset="-120"/>
                <a:ea typeface="微軟正黑體" panose="020B0604030504040204" pitchFamily="34" charset="-120"/>
              </a:rPr>
              <a:t>二、法源</a:t>
            </a:r>
          </a:p>
        </p:txBody>
      </p:sp>
      <p:sp>
        <p:nvSpPr>
          <p:cNvPr id="4" name="投影片編號版面配置區 3"/>
          <p:cNvSpPr>
            <a:spLocks noGrp="1"/>
          </p:cNvSpPr>
          <p:nvPr>
            <p:ph type="sldNum" sz="quarter" idx="12"/>
          </p:nvPr>
        </p:nvSpPr>
        <p:spPr/>
        <p:txBody>
          <a:bodyPr/>
          <a:lstStyle/>
          <a:p>
            <a:fld id="{EFA7C6A8-9BE7-4083-90B4-101EB9E703BF}" type="slidenum">
              <a:rPr lang="zh-TW" altLang="en-US" smtClean="0">
                <a:solidFill>
                  <a:prstClr val="black"/>
                </a:solidFill>
              </a:rPr>
              <a:pPr/>
              <a:t>5</a:t>
            </a:fld>
            <a:endParaRPr lang="zh-TW" altLang="en-US">
              <a:solidFill>
                <a:prstClr val="black"/>
              </a:solidFill>
            </a:endParaRPr>
          </a:p>
        </p:txBody>
      </p:sp>
      <p:pic>
        <p:nvPicPr>
          <p:cNvPr id="22" name="圖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681067"/>
            <a:ext cx="9906000" cy="915125"/>
          </a:xfrm>
          <a:prstGeom prst="rect">
            <a:avLst/>
          </a:prstGeom>
        </p:spPr>
      </p:pic>
    </p:spTree>
    <p:extLst>
      <p:ext uri="{BB962C8B-B14F-4D97-AF65-F5344CB8AC3E}">
        <p14:creationId xmlns:p14="http://schemas.microsoft.com/office/powerpoint/2010/main" val="879458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50" name="矩形 49"/>
          <p:cNvSpPr/>
          <p:nvPr/>
        </p:nvSpPr>
        <p:spPr bwMode="auto">
          <a:xfrm>
            <a:off x="46841" y="871876"/>
            <a:ext cx="9884326" cy="2053067"/>
          </a:xfrm>
          <a:prstGeom prst="rect">
            <a:avLst/>
          </a:prstGeom>
          <a:solidFill>
            <a:srgbClr val="FFFFCC">
              <a:alpha val="52941"/>
            </a:srgbClr>
          </a:solidFill>
          <a:ln w="9525" cap="flat" cmpd="sng" algn="ctr">
            <a:noFill/>
            <a:prstDash val="solid"/>
            <a:round/>
            <a:headEnd type="none" w="med" len="med"/>
            <a:tailEnd type="none" w="med" len="med"/>
          </a:ln>
          <a:effectLst>
            <a:softEdge rad="12700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tx1"/>
              </a:solidFill>
              <a:effectLst/>
              <a:latin typeface="Gulim" pitchFamily="34" charset="-127"/>
              <a:ea typeface="Gulim" pitchFamily="34" charset="-127"/>
            </a:endParaRPr>
          </a:p>
        </p:txBody>
      </p:sp>
      <p:sp>
        <p:nvSpPr>
          <p:cNvPr id="2" name="Rectangle 6"/>
          <p:cNvSpPr/>
          <p:nvPr/>
        </p:nvSpPr>
        <p:spPr>
          <a:xfrm>
            <a:off x="-39555" y="0"/>
            <a:ext cx="9984000" cy="797768"/>
          </a:xfrm>
          <a:prstGeom prst="rect">
            <a:avLst/>
          </a:prstGeom>
          <a:solidFill>
            <a:srgbClr val="0099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Unicode MS" panose="020B0604020202020204" pitchFamily="34" charset="-120"/>
              <a:ea typeface="微軟正黑體" panose="020B0604030504040204" pitchFamily="34" charset="-120"/>
            </a:endParaRPr>
          </a:p>
        </p:txBody>
      </p:sp>
      <p:sp>
        <p:nvSpPr>
          <p:cNvPr id="3" name="矩形 2"/>
          <p:cNvSpPr/>
          <p:nvPr/>
        </p:nvSpPr>
        <p:spPr>
          <a:xfrm>
            <a:off x="-15552" y="-6175"/>
            <a:ext cx="9972352" cy="784830"/>
          </a:xfrm>
          <a:prstGeom prst="rect">
            <a:avLst/>
          </a:prstGeom>
        </p:spPr>
        <p:txBody>
          <a:bodyPr wrap="square">
            <a:spAutoFit/>
          </a:bodyPr>
          <a:lstStyle/>
          <a:p>
            <a:pPr algn="ctr"/>
            <a:r>
              <a:rPr lang="zh-TW" altLang="en-US" sz="4500" b="1" dirty="0">
                <a:solidFill>
                  <a:prstClr val="white"/>
                </a:solidFill>
                <a:latin typeface="Arial Unicode MS" panose="020B0604020202020204" pitchFamily="34" charset="-120"/>
                <a:ea typeface="微軟正黑體" panose="020B0604030504040204" pitchFamily="34" charset="-120"/>
                <a:cs typeface="華康中黑體" panose="020B0509000000000000" pitchFamily="49" charset="-120"/>
              </a:rPr>
              <a:t>二、法源</a:t>
            </a:r>
          </a:p>
        </p:txBody>
      </p:sp>
      <p:graphicFrame>
        <p:nvGraphicFramePr>
          <p:cNvPr id="48" name="Table 8"/>
          <p:cNvGraphicFramePr>
            <a:graphicFrameLocks noGrp="1"/>
          </p:cNvGraphicFramePr>
          <p:nvPr>
            <p:extLst>
              <p:ext uri="{D42A27DB-BD31-4B8C-83A1-F6EECF244321}">
                <p14:modId xmlns:p14="http://schemas.microsoft.com/office/powerpoint/2010/main" val="2702367624"/>
              </p:ext>
            </p:extLst>
          </p:nvPr>
        </p:nvGraphicFramePr>
        <p:xfrm>
          <a:off x="1352600" y="2973491"/>
          <a:ext cx="7128792" cy="2813782"/>
        </p:xfrm>
        <a:graphic>
          <a:graphicData uri="http://schemas.openxmlformats.org/drawingml/2006/table">
            <a:tbl>
              <a:tblPr firstRow="1" bandRow="1"/>
              <a:tblGrid>
                <a:gridCol w="7128792">
                  <a:extLst>
                    <a:ext uri="{9D8B030D-6E8A-4147-A177-3AD203B41FA5}">
                      <a16:colId xmlns="" xmlns:a16="http://schemas.microsoft.com/office/drawing/2014/main" val="20000"/>
                    </a:ext>
                  </a:extLst>
                </a:gridCol>
              </a:tblGrid>
              <a:tr h="499659">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latinLnBrk="1"/>
                      <a:r>
                        <a:rPr lang="zh-TW" altLang="en-US" sz="2500" b="1" baseline="0" dirty="0">
                          <a:solidFill>
                            <a:schemeClr val="tx1"/>
                          </a:solidFill>
                          <a:latin typeface="Arial Unicode MS" panose="020B0604020202020204" pitchFamily="34" charset="-120"/>
                          <a:ea typeface="微軟正黑體" panose="020B0604030504040204" pitchFamily="34" charset="-120"/>
                          <a:cs typeface="Arial" pitchFamily="34" charset="0"/>
                        </a:rPr>
                        <a:t>廢棄物清理法</a:t>
                      </a:r>
                      <a:r>
                        <a:rPr lang="en-US" altLang="zh-TW" sz="2000" b="1" baseline="0" dirty="0">
                          <a:solidFill>
                            <a:schemeClr val="tx1"/>
                          </a:solidFill>
                          <a:latin typeface="Arial Unicode MS" panose="020B0604020202020204" pitchFamily="34" charset="-120"/>
                          <a:ea typeface="微軟正黑體" panose="020B0604030504040204" pitchFamily="34" charset="-120"/>
                          <a:cs typeface="Arial" pitchFamily="34" charset="0"/>
                        </a:rPr>
                        <a:t>(</a:t>
                      </a:r>
                      <a:r>
                        <a:rPr lang="zh-TW" altLang="en-US" sz="2000" b="1" baseline="0" dirty="0">
                          <a:solidFill>
                            <a:schemeClr val="tx1"/>
                          </a:solidFill>
                          <a:latin typeface="Arial Unicode MS" panose="020B0604020202020204" pitchFamily="34" charset="-120"/>
                          <a:ea typeface="微軟正黑體" panose="020B0604030504040204" pitchFamily="34" charset="-120"/>
                          <a:cs typeface="Arial" pitchFamily="34" charset="0"/>
                        </a:rPr>
                        <a:t>第</a:t>
                      </a:r>
                      <a:r>
                        <a:rPr lang="en-US" altLang="zh-TW" sz="2000" b="1" baseline="0" dirty="0">
                          <a:solidFill>
                            <a:schemeClr val="tx1"/>
                          </a:solidFill>
                          <a:latin typeface="Arial Unicode MS" panose="020B0604020202020204" pitchFamily="34" charset="-120"/>
                          <a:ea typeface="微軟正黑體" panose="020B0604030504040204" pitchFamily="34" charset="-120"/>
                          <a:cs typeface="Arial" pitchFamily="34" charset="0"/>
                        </a:rPr>
                        <a:t>2</a:t>
                      </a:r>
                      <a:r>
                        <a:rPr lang="zh-TW" altLang="en-US" sz="2000" b="1" baseline="0" dirty="0">
                          <a:solidFill>
                            <a:schemeClr val="tx1"/>
                          </a:solidFill>
                          <a:latin typeface="Arial Unicode MS" panose="020B0604020202020204" pitchFamily="34" charset="-120"/>
                          <a:ea typeface="微軟正黑體" panose="020B0604030504040204" pitchFamily="34" charset="-120"/>
                          <a:cs typeface="Arial" pitchFamily="34" charset="0"/>
                        </a:rPr>
                        <a:t>條</a:t>
                      </a:r>
                      <a:r>
                        <a:rPr lang="en-US" altLang="zh-TW" sz="2000" b="1" baseline="0" dirty="0">
                          <a:solidFill>
                            <a:schemeClr val="tx1"/>
                          </a:solidFill>
                          <a:latin typeface="Arial Unicode MS" panose="020B0604020202020204" pitchFamily="34" charset="-120"/>
                          <a:ea typeface="微軟正黑體" panose="020B0604030504040204" pitchFamily="34" charset="-120"/>
                          <a:cs typeface="Arial" pitchFamily="34" charset="0"/>
                        </a:rPr>
                        <a:t>)</a:t>
                      </a:r>
                    </a:p>
                  </a:txBody>
                  <a:tcPr marL="137811" marR="137811" marT="68906" marB="68906" anchor="ctr">
                    <a:lnL w="28575" cap="flat" cmpd="sng" algn="ctr">
                      <a:solidFill>
                        <a:srgbClr val="C653FF"/>
                      </a:solidFill>
                      <a:prstDash val="solid"/>
                      <a:round/>
                      <a:headEnd type="none" w="med" len="med"/>
                      <a:tailEnd type="none" w="med" len="med"/>
                    </a:lnL>
                    <a:lnR w="28575" cap="flat" cmpd="sng" algn="ctr">
                      <a:solidFill>
                        <a:srgbClr val="C653FF"/>
                      </a:solidFill>
                      <a:prstDash val="solid"/>
                      <a:round/>
                      <a:headEnd type="none" w="med" len="med"/>
                      <a:tailEnd type="none" w="med" len="med"/>
                    </a:lnR>
                    <a:lnT w="28575" cap="flat" cmpd="sng" algn="ctr">
                      <a:solidFill>
                        <a:srgbClr val="C653FF"/>
                      </a:solidFill>
                      <a:prstDash val="solid"/>
                      <a:round/>
                      <a:headEnd type="none" w="med" len="med"/>
                      <a:tailEnd type="none" w="med" len="med"/>
                    </a:lnT>
                    <a:lnB w="28575" cap="flat" cmpd="sng" algn="ctr">
                      <a:solidFill>
                        <a:srgbClr val="C653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294970">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285750" indent="-285750" algn="just" latinLnBrk="1">
                        <a:lnSpc>
                          <a:spcPct val="200000"/>
                        </a:lnSpc>
                        <a:buClr>
                          <a:schemeClr val="tx1"/>
                        </a:buClr>
                        <a:buFont typeface="Wingdings" panose="05000000000000000000" pitchFamily="2" charset="2"/>
                        <a:buChar char="ü"/>
                      </a:pPr>
                      <a:r>
                        <a:rPr lang="zh-TW" altLang="en-US" sz="2000" b="1" baseline="0" dirty="0">
                          <a:solidFill>
                            <a:srgbClr val="C00000"/>
                          </a:solidFill>
                          <a:latin typeface="Arial Unicode MS" panose="020B0604020202020204" pitchFamily="34" charset="-120"/>
                          <a:ea typeface="微軟正黑體" panose="020B0604030504040204" pitchFamily="34" charset="-120"/>
                          <a:cs typeface="Arial" pitchFamily="34" charset="0"/>
                        </a:rPr>
                        <a:t>一般廢棄物</a:t>
                      </a:r>
                      <a:r>
                        <a:rPr lang="zh-TW" altLang="en-US" sz="2000" baseline="0" dirty="0">
                          <a:solidFill>
                            <a:schemeClr val="tx1"/>
                          </a:solidFill>
                          <a:latin typeface="Arial Unicode MS" panose="020B0604020202020204" pitchFamily="34" charset="-120"/>
                          <a:ea typeface="微軟正黑體" panose="020B0604030504040204" pitchFamily="34" charset="-120"/>
                          <a:cs typeface="Arial" pitchFamily="34" charset="0"/>
                        </a:rPr>
                        <a:t>：指事業廢棄物以外之廢棄物。</a:t>
                      </a:r>
                    </a:p>
                    <a:p>
                      <a:pPr marL="285750" indent="-285750" algn="just" latinLnBrk="1">
                        <a:lnSpc>
                          <a:spcPct val="200000"/>
                        </a:lnSpc>
                        <a:buClr>
                          <a:schemeClr val="tx1"/>
                        </a:buClr>
                        <a:buFont typeface="Wingdings" panose="05000000000000000000" pitchFamily="2" charset="2"/>
                        <a:buChar char="ü"/>
                      </a:pPr>
                      <a:r>
                        <a:rPr lang="zh-TW" altLang="en-US" sz="2000" b="1" baseline="0" dirty="0">
                          <a:solidFill>
                            <a:srgbClr val="C00000"/>
                          </a:solidFill>
                          <a:latin typeface="Arial Unicode MS" panose="020B0604020202020204" pitchFamily="34" charset="-120"/>
                          <a:ea typeface="微軟正黑體" panose="020B0604030504040204" pitchFamily="34" charset="-120"/>
                          <a:cs typeface="Arial" pitchFamily="34" charset="0"/>
                        </a:rPr>
                        <a:t>事業廢棄物</a:t>
                      </a:r>
                      <a:r>
                        <a:rPr lang="zh-TW" altLang="en-US" sz="2000" baseline="0" dirty="0">
                          <a:solidFill>
                            <a:schemeClr val="tx1"/>
                          </a:solidFill>
                          <a:latin typeface="Arial Unicode MS" panose="020B0604020202020204" pitchFamily="34" charset="-120"/>
                          <a:ea typeface="微軟正黑體" panose="020B0604030504040204" pitchFamily="34" charset="-120"/>
                          <a:cs typeface="Arial" pitchFamily="34" charset="0"/>
                        </a:rPr>
                        <a:t>：指事業活動產生非屬其員工生活產生之廢棄物，包括有害事業廢棄物及一般事業廢棄物。</a:t>
                      </a:r>
                    </a:p>
                  </a:txBody>
                  <a:tcPr marL="137811" marR="137811" marT="68906" marB="68906">
                    <a:lnL w="28575" cap="flat" cmpd="sng" algn="ctr">
                      <a:solidFill>
                        <a:srgbClr val="C653FF"/>
                      </a:solidFill>
                      <a:prstDash val="solid"/>
                      <a:round/>
                      <a:headEnd type="none" w="med" len="med"/>
                      <a:tailEnd type="none" w="med" len="med"/>
                    </a:lnL>
                    <a:lnR w="28575" cap="flat" cmpd="sng" algn="ctr">
                      <a:solidFill>
                        <a:srgbClr val="C653FF"/>
                      </a:solidFill>
                      <a:prstDash val="solid"/>
                      <a:round/>
                      <a:headEnd type="none" w="med" len="med"/>
                      <a:tailEnd type="none" w="med" len="med"/>
                    </a:lnR>
                    <a:lnT w="28575" cap="flat" cmpd="sng" algn="ctr">
                      <a:solidFill>
                        <a:srgbClr val="C653FF"/>
                      </a:solidFill>
                      <a:prstDash val="solid"/>
                      <a:round/>
                      <a:headEnd type="none" w="med" len="med"/>
                      <a:tailEnd type="none" w="med" len="med"/>
                    </a:lnT>
                    <a:lnB w="28575" cap="flat" cmpd="sng" algn="ctr">
                      <a:solidFill>
                        <a:srgbClr val="C653FF"/>
                      </a:solidFill>
                      <a:prstDash val="solid"/>
                      <a:round/>
                      <a:headEnd type="none" w="med" len="med"/>
                      <a:tailEnd type="none" w="med" len="med"/>
                    </a:lnB>
                    <a:lnTlToBr w="12700" cmpd="sng">
                      <a:noFill/>
                      <a:prstDash val="solid"/>
                    </a:lnTlToBr>
                    <a:lnBlToTr w="12700" cmpd="sng">
                      <a:noFill/>
                      <a:prstDash val="solid"/>
                    </a:lnBlToTr>
                    <a:solidFill>
                      <a:srgbClr val="FFC9FF"/>
                    </a:solidFill>
                  </a:tcPr>
                </a:tc>
                <a:extLst>
                  <a:ext uri="{0D108BD9-81ED-4DB2-BD59-A6C34878D82A}">
                    <a16:rowId xmlns="" xmlns:a16="http://schemas.microsoft.com/office/drawing/2014/main" val="10001"/>
                  </a:ext>
                </a:extLst>
              </a:tr>
            </a:tbl>
          </a:graphicData>
        </a:graphic>
      </p:graphicFrame>
      <p:sp>
        <p:nvSpPr>
          <p:cNvPr id="49" name="矩形 2"/>
          <p:cNvSpPr>
            <a:spLocks noChangeArrowheads="1"/>
          </p:cNvSpPr>
          <p:nvPr/>
        </p:nvSpPr>
        <p:spPr bwMode="auto">
          <a:xfrm>
            <a:off x="344488" y="994175"/>
            <a:ext cx="928903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896938">
              <a:defRPr>
                <a:solidFill>
                  <a:schemeClr val="tx1"/>
                </a:solidFill>
                <a:latin typeface="Trebuchet MS" panose="020B0603020202020204" pitchFamily="34" charset="0"/>
                <a:ea typeface="新細明體" panose="02020500000000000000" pitchFamily="18" charset="-120"/>
              </a:defRPr>
            </a:lvl1pPr>
            <a:lvl2pPr marL="742950" indent="-285750">
              <a:defRPr>
                <a:solidFill>
                  <a:schemeClr val="tx1"/>
                </a:solidFill>
                <a:latin typeface="Trebuchet MS" panose="020B0603020202020204" pitchFamily="34" charset="0"/>
                <a:ea typeface="新細明體" panose="02020500000000000000" pitchFamily="18" charset="-120"/>
              </a:defRPr>
            </a:lvl2pPr>
            <a:lvl3pPr marL="1143000" indent="-228600">
              <a:defRPr>
                <a:solidFill>
                  <a:schemeClr val="tx1"/>
                </a:solidFill>
                <a:latin typeface="Trebuchet MS" panose="020B0603020202020204" pitchFamily="34" charset="0"/>
                <a:ea typeface="新細明體" panose="02020500000000000000" pitchFamily="18" charset="-120"/>
              </a:defRPr>
            </a:lvl3pPr>
            <a:lvl4pPr marL="1600200" indent="-228600">
              <a:defRPr>
                <a:solidFill>
                  <a:schemeClr val="tx1"/>
                </a:solidFill>
                <a:latin typeface="Trebuchet MS" panose="020B0603020202020204" pitchFamily="34" charset="0"/>
                <a:ea typeface="新細明體" panose="02020500000000000000" pitchFamily="18" charset="-120"/>
              </a:defRPr>
            </a:lvl4pPr>
            <a:lvl5pPr marL="2057400" indent="-228600">
              <a:defRPr>
                <a:solidFill>
                  <a:schemeClr val="tx1"/>
                </a:solidFill>
                <a:latin typeface="Trebuchet MS" panose="020B0603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Trebuchet MS" panose="020B0603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Trebuchet MS" panose="020B0603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Trebuchet MS" panose="020B0603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Trebuchet MS" panose="020B0603020202020204" pitchFamily="34" charset="0"/>
                <a:ea typeface="新細明體" panose="02020500000000000000" pitchFamily="18" charset="-120"/>
              </a:defRPr>
            </a:lvl9pPr>
          </a:lstStyle>
          <a:p>
            <a:pPr indent="720000" algn="just">
              <a:lnSpc>
                <a:spcPct val="150000"/>
              </a:lnSpc>
            </a:pPr>
            <a:r>
              <a:rPr lang="zh-TW" altLang="en-US" sz="2400" dirty="0">
                <a:latin typeface="Arial Unicode MS" panose="020B0604020202020204" pitchFamily="34" charset="-120"/>
                <a:ea typeface="微軟正黑體" panose="020B0604030504040204" pitchFamily="34" charset="-120"/>
                <a:cs typeface="Times New Roman" panose="02020603050405020304" pitchFamily="18" charset="0"/>
              </a:rPr>
              <a:t>依最新修正之廢棄物清理法第</a:t>
            </a:r>
            <a:r>
              <a:rPr lang="en-US" altLang="zh-TW" sz="2400" dirty="0">
                <a:latin typeface="Arial Unicode MS" panose="020B0604020202020204" pitchFamily="34" charset="-120"/>
                <a:ea typeface="微軟正黑體" panose="020B0604030504040204" pitchFamily="34" charset="-120"/>
                <a:cs typeface="Times New Roman" panose="02020603050405020304" pitchFamily="18" charset="0"/>
              </a:rPr>
              <a:t>2</a:t>
            </a:r>
            <a:r>
              <a:rPr lang="zh-TW" altLang="en-US" sz="2400" dirty="0">
                <a:latin typeface="Arial Unicode MS" panose="020B0604020202020204" pitchFamily="34" charset="-120"/>
                <a:ea typeface="微軟正黑體" panose="020B0604030504040204" pitchFamily="34" charset="-120"/>
                <a:cs typeface="Times New Roman" panose="02020603050405020304" pitchFamily="18" charset="0"/>
              </a:rPr>
              <a:t>條，已將事業機構活動產出之</a:t>
            </a:r>
            <a:r>
              <a:rPr lang="zh-TW" altLang="en-US" sz="2400" b="1" u="sng" dirty="0">
                <a:solidFill>
                  <a:srgbClr val="000099"/>
                </a:solidFill>
                <a:latin typeface="Arial Unicode MS" panose="020B0604020202020204" pitchFamily="34" charset="-120"/>
                <a:ea typeface="微軟正黑體" panose="020B0604030504040204" pitchFamily="34" charset="-120"/>
                <a:cs typeface="Times New Roman" panose="02020603050405020304" pitchFamily="18" charset="0"/>
              </a:rPr>
              <a:t>員工生活垃圾歸類為一般廢棄物</a:t>
            </a:r>
            <a:r>
              <a:rPr lang="zh-TW" altLang="en-US" sz="2400" dirty="0">
                <a:latin typeface="Arial Unicode MS" panose="020B0604020202020204" pitchFamily="34" charset="-120"/>
                <a:ea typeface="微軟正黑體" panose="020B0604030504040204" pitchFamily="34" charset="-120"/>
                <a:cs typeface="Times New Roman" panose="02020603050405020304" pitchFamily="18" charset="0"/>
              </a:rPr>
              <a:t>，依第</a:t>
            </a:r>
            <a:r>
              <a:rPr lang="en-US" altLang="zh-TW" sz="2400" dirty="0">
                <a:latin typeface="Arial Unicode MS" panose="020B0604020202020204" pitchFamily="34" charset="-120"/>
                <a:ea typeface="微軟正黑體" panose="020B0604030504040204" pitchFamily="34" charset="-120"/>
                <a:cs typeface="Times New Roman" panose="02020603050405020304" pitchFamily="18" charset="0"/>
              </a:rPr>
              <a:t>14</a:t>
            </a:r>
            <a:r>
              <a:rPr lang="zh-TW" altLang="en-US" sz="2400" dirty="0">
                <a:latin typeface="Arial Unicode MS" panose="020B0604020202020204" pitchFamily="34" charset="-120"/>
                <a:ea typeface="微軟正黑體" panose="020B0604030504040204" pitchFamily="34" charset="-120"/>
                <a:cs typeface="Times New Roman" panose="02020603050405020304" pitchFamily="18" charset="0"/>
              </a:rPr>
              <a:t>條規定得</a:t>
            </a:r>
            <a:r>
              <a:rPr lang="zh-TW" altLang="en-US" sz="2400" b="1" u="sng" dirty="0">
                <a:solidFill>
                  <a:srgbClr val="000099"/>
                </a:solidFill>
                <a:latin typeface="Arial Unicode MS" panose="020B0604020202020204" pitchFamily="34" charset="-120"/>
                <a:ea typeface="微軟正黑體" panose="020B0604030504040204" pitchFamily="34" charset="-120"/>
                <a:cs typeface="Times New Roman" panose="02020603050405020304" pitchFamily="18" charset="0"/>
              </a:rPr>
              <a:t>由執行機關指定其清除方式</a:t>
            </a:r>
            <a:r>
              <a:rPr lang="zh-TW" altLang="en-US" sz="2400" dirty="0">
                <a:latin typeface="Arial Unicode MS" panose="020B0604020202020204" pitchFamily="34" charset="-120"/>
                <a:ea typeface="微軟正黑體" panose="020B0604030504040204" pitchFamily="34" charset="-120"/>
                <a:cs typeface="Times New Roman" panose="02020603050405020304" pitchFamily="18" charset="0"/>
              </a:rPr>
              <a:t>及處理場所。</a:t>
            </a:r>
            <a:r>
              <a:rPr lang="en-US" altLang="zh-TW" sz="2400" u="sng" dirty="0">
                <a:latin typeface="Arial Unicode MS" panose="020B0604020202020204" pitchFamily="34" charset="-120"/>
                <a:ea typeface="微軟正黑體" panose="020B0604030504040204" pitchFamily="34" charset="-120"/>
                <a:cs typeface="Times New Roman" panose="02020603050405020304" pitchFamily="18" charset="0"/>
              </a:rPr>
              <a:t>(</a:t>
            </a:r>
            <a:r>
              <a:rPr lang="zh-TW" altLang="en-US" sz="2400" b="1" u="sng" dirty="0">
                <a:solidFill>
                  <a:srgbClr val="C00000"/>
                </a:solidFill>
                <a:latin typeface="Arial Unicode MS" panose="020B0604020202020204" pitchFamily="34" charset="-120"/>
                <a:ea typeface="微軟正黑體" panose="020B0604030504040204" pitchFamily="34" charset="-120"/>
                <a:cs typeface="Times New Roman" panose="02020603050405020304" pitchFamily="18" charset="0"/>
              </a:rPr>
              <a:t>法條自</a:t>
            </a:r>
            <a:r>
              <a:rPr lang="en-US" altLang="zh-TW" sz="2400" b="1" u="sng" dirty="0">
                <a:solidFill>
                  <a:srgbClr val="C00000"/>
                </a:solidFill>
                <a:latin typeface="Arial Unicode MS" panose="020B0604020202020204" pitchFamily="34" charset="-120"/>
                <a:ea typeface="微軟正黑體" panose="020B0604030504040204" pitchFamily="34" charset="-120"/>
                <a:cs typeface="Times New Roman" panose="02020603050405020304" pitchFamily="18" charset="0"/>
              </a:rPr>
              <a:t>106</a:t>
            </a:r>
            <a:r>
              <a:rPr lang="zh-TW" altLang="en-US" sz="2400" b="1" u="sng" dirty="0">
                <a:solidFill>
                  <a:srgbClr val="C00000"/>
                </a:solidFill>
                <a:latin typeface="Arial Unicode MS" panose="020B0604020202020204" pitchFamily="34" charset="-120"/>
                <a:ea typeface="微軟正黑體" panose="020B0604030504040204" pitchFamily="34" charset="-120"/>
                <a:cs typeface="Times New Roman" panose="02020603050405020304" pitchFamily="18" charset="0"/>
              </a:rPr>
              <a:t>年</a:t>
            </a:r>
            <a:r>
              <a:rPr lang="en-US" altLang="zh-TW" sz="2400" b="1" u="sng" dirty="0">
                <a:solidFill>
                  <a:srgbClr val="C00000"/>
                </a:solidFill>
                <a:latin typeface="Arial Unicode MS" panose="020B0604020202020204" pitchFamily="34" charset="-120"/>
                <a:ea typeface="微軟正黑體" panose="020B0604030504040204" pitchFamily="34" charset="-120"/>
                <a:cs typeface="Times New Roman" panose="02020603050405020304" pitchFamily="18" charset="0"/>
              </a:rPr>
              <a:t>1</a:t>
            </a:r>
            <a:r>
              <a:rPr lang="zh-TW" altLang="en-US" sz="2400" b="1" u="sng" dirty="0">
                <a:solidFill>
                  <a:srgbClr val="C00000"/>
                </a:solidFill>
                <a:latin typeface="Arial Unicode MS" panose="020B0604020202020204" pitchFamily="34" charset="-120"/>
                <a:ea typeface="微軟正黑體" panose="020B0604030504040204" pitchFamily="34" charset="-120"/>
                <a:cs typeface="Times New Roman" panose="02020603050405020304" pitchFamily="18" charset="0"/>
              </a:rPr>
              <a:t>月</a:t>
            </a:r>
            <a:r>
              <a:rPr lang="en-US" altLang="zh-TW" sz="2400" b="1" u="sng" dirty="0">
                <a:solidFill>
                  <a:srgbClr val="C00000"/>
                </a:solidFill>
                <a:latin typeface="Arial Unicode MS" panose="020B0604020202020204" pitchFamily="34" charset="-120"/>
                <a:ea typeface="微軟正黑體" panose="020B0604030504040204" pitchFamily="34" charset="-120"/>
                <a:cs typeface="Times New Roman" panose="02020603050405020304" pitchFamily="18" charset="0"/>
              </a:rPr>
              <a:t>20</a:t>
            </a:r>
            <a:r>
              <a:rPr lang="zh-TW" altLang="en-US" sz="2400" b="1" u="sng" dirty="0">
                <a:solidFill>
                  <a:srgbClr val="C00000"/>
                </a:solidFill>
                <a:latin typeface="Arial Unicode MS" panose="020B0604020202020204" pitchFamily="34" charset="-120"/>
                <a:ea typeface="微軟正黑體" panose="020B0604030504040204" pitchFamily="34" charset="-120"/>
                <a:cs typeface="Times New Roman" panose="02020603050405020304" pitchFamily="18" charset="0"/>
              </a:rPr>
              <a:t>日正式生效</a:t>
            </a:r>
            <a:r>
              <a:rPr lang="en-US" altLang="zh-TW" sz="2400" b="1" u="sng" dirty="0">
                <a:latin typeface="Arial Unicode MS" panose="020B0604020202020204" pitchFamily="34" charset="-120"/>
                <a:ea typeface="微軟正黑體" panose="020B0604030504040204" pitchFamily="34" charset="-120"/>
                <a:cs typeface="Times New Roman" panose="02020603050405020304" pitchFamily="18" charset="0"/>
              </a:rPr>
              <a:t>)</a:t>
            </a:r>
            <a:r>
              <a:rPr lang="zh-TW" altLang="en-US" sz="2400" dirty="0">
                <a:latin typeface="Arial Unicode MS" panose="020B0604020202020204" pitchFamily="34" charset="-120"/>
                <a:ea typeface="微軟正黑體" panose="020B0604030504040204" pitchFamily="34" charset="-120"/>
                <a:cs typeface="Times New Roman" panose="02020603050405020304" pitchFamily="18" charset="0"/>
              </a:rPr>
              <a:t>。</a:t>
            </a:r>
            <a:endParaRPr lang="en-US" altLang="zh-TW" sz="2400" dirty="0">
              <a:latin typeface="Arial Unicode MS" panose="020B0604020202020204" pitchFamily="34" charset="-120"/>
              <a:ea typeface="微軟正黑體" panose="020B0604030504040204" pitchFamily="34" charset="-120"/>
              <a:cs typeface="Times New Roman" panose="02020603050405020304" pitchFamily="18" charset="0"/>
            </a:endParaRPr>
          </a:p>
        </p:txBody>
      </p:sp>
      <p:grpSp>
        <p:nvGrpSpPr>
          <p:cNvPr id="51" name="组合 242"/>
          <p:cNvGrpSpPr/>
          <p:nvPr/>
        </p:nvGrpSpPr>
        <p:grpSpPr>
          <a:xfrm>
            <a:off x="7617296" y="5085184"/>
            <a:ext cx="1360743" cy="966661"/>
            <a:chOff x="5603876" y="858464"/>
            <a:chExt cx="931863" cy="661988"/>
          </a:xfrm>
        </p:grpSpPr>
        <p:sp>
          <p:nvSpPr>
            <p:cNvPr id="52" name="Rectangle 46"/>
            <p:cNvSpPr>
              <a:spLocks noChangeArrowheads="1"/>
            </p:cNvSpPr>
            <p:nvPr/>
          </p:nvSpPr>
          <p:spPr bwMode="auto">
            <a:xfrm>
              <a:off x="5603876" y="918789"/>
              <a:ext cx="931863" cy="601663"/>
            </a:xfrm>
            <a:prstGeom prst="rect">
              <a:avLst/>
            </a:prstGeom>
            <a:solidFill>
              <a:srgbClr val="3FA4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47"/>
            <p:cNvSpPr>
              <a:spLocks/>
            </p:cNvSpPr>
            <p:nvPr/>
          </p:nvSpPr>
          <p:spPr bwMode="auto">
            <a:xfrm>
              <a:off x="5664201" y="858464"/>
              <a:ext cx="811213" cy="601663"/>
            </a:xfrm>
            <a:custGeom>
              <a:avLst/>
              <a:gdLst>
                <a:gd name="T0" fmla="*/ 128 w 216"/>
                <a:gd name="T1" fmla="*/ 0 h 160"/>
                <a:gd name="T2" fmla="*/ 112 w 216"/>
                <a:gd name="T3" fmla="*/ 16 h 160"/>
                <a:gd name="T4" fmla="*/ 104 w 216"/>
                <a:gd name="T5" fmla="*/ 16 h 160"/>
                <a:gd name="T6" fmla="*/ 88 w 216"/>
                <a:gd name="T7" fmla="*/ 0 h 160"/>
                <a:gd name="T8" fmla="*/ 0 w 216"/>
                <a:gd name="T9" fmla="*/ 0 h 160"/>
                <a:gd name="T10" fmla="*/ 0 w 216"/>
                <a:gd name="T11" fmla="*/ 160 h 160"/>
                <a:gd name="T12" fmla="*/ 216 w 216"/>
                <a:gd name="T13" fmla="*/ 160 h 160"/>
                <a:gd name="T14" fmla="*/ 216 w 216"/>
                <a:gd name="T15" fmla="*/ 0 h 160"/>
                <a:gd name="T16" fmla="*/ 128 w 216"/>
                <a:gd name="T1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160">
                  <a:moveTo>
                    <a:pt x="128" y="0"/>
                  </a:moveTo>
                  <a:cubicBezTo>
                    <a:pt x="119" y="0"/>
                    <a:pt x="112" y="7"/>
                    <a:pt x="112" y="16"/>
                  </a:cubicBezTo>
                  <a:cubicBezTo>
                    <a:pt x="104" y="16"/>
                    <a:pt x="104" y="16"/>
                    <a:pt x="104" y="16"/>
                  </a:cubicBezTo>
                  <a:cubicBezTo>
                    <a:pt x="104" y="7"/>
                    <a:pt x="97" y="0"/>
                    <a:pt x="88" y="0"/>
                  </a:cubicBezTo>
                  <a:cubicBezTo>
                    <a:pt x="0" y="0"/>
                    <a:pt x="0" y="0"/>
                    <a:pt x="0" y="0"/>
                  </a:cubicBezTo>
                  <a:cubicBezTo>
                    <a:pt x="0" y="160"/>
                    <a:pt x="0" y="160"/>
                    <a:pt x="0" y="160"/>
                  </a:cubicBezTo>
                  <a:cubicBezTo>
                    <a:pt x="216" y="160"/>
                    <a:pt x="216" y="160"/>
                    <a:pt x="216" y="160"/>
                  </a:cubicBezTo>
                  <a:cubicBezTo>
                    <a:pt x="216" y="0"/>
                    <a:pt x="216" y="0"/>
                    <a:pt x="216" y="0"/>
                  </a:cubicBezTo>
                  <a:lnTo>
                    <a:pt x="128" y="0"/>
                  </a:lnTo>
                  <a:close/>
                </a:path>
              </a:pathLst>
            </a:custGeom>
            <a:solidFill>
              <a:srgbClr val="EBF0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48"/>
            <p:cNvSpPr>
              <a:spLocks/>
            </p:cNvSpPr>
            <p:nvPr/>
          </p:nvSpPr>
          <p:spPr bwMode="auto">
            <a:xfrm>
              <a:off x="5994401" y="1460127"/>
              <a:ext cx="150813" cy="60325"/>
            </a:xfrm>
            <a:custGeom>
              <a:avLst/>
              <a:gdLst>
                <a:gd name="T0" fmla="*/ 40 w 40"/>
                <a:gd name="T1" fmla="*/ 0 h 16"/>
                <a:gd name="T2" fmla="*/ 0 w 40"/>
                <a:gd name="T3" fmla="*/ 0 h 16"/>
                <a:gd name="T4" fmla="*/ 16 w 40"/>
                <a:gd name="T5" fmla="*/ 16 h 16"/>
                <a:gd name="T6" fmla="*/ 24 w 40"/>
                <a:gd name="T7" fmla="*/ 16 h 16"/>
                <a:gd name="T8" fmla="*/ 40 w 40"/>
                <a:gd name="T9" fmla="*/ 0 h 16"/>
              </a:gdLst>
              <a:ahLst/>
              <a:cxnLst>
                <a:cxn ang="0">
                  <a:pos x="T0" y="T1"/>
                </a:cxn>
                <a:cxn ang="0">
                  <a:pos x="T2" y="T3"/>
                </a:cxn>
                <a:cxn ang="0">
                  <a:pos x="T4" y="T5"/>
                </a:cxn>
                <a:cxn ang="0">
                  <a:pos x="T6" y="T7"/>
                </a:cxn>
                <a:cxn ang="0">
                  <a:pos x="T8" y="T9"/>
                </a:cxn>
              </a:cxnLst>
              <a:rect l="0" t="0" r="r" b="b"/>
              <a:pathLst>
                <a:path w="40" h="16">
                  <a:moveTo>
                    <a:pt x="40" y="0"/>
                  </a:moveTo>
                  <a:cubicBezTo>
                    <a:pt x="0" y="0"/>
                    <a:pt x="0" y="0"/>
                    <a:pt x="0" y="0"/>
                  </a:cubicBezTo>
                  <a:cubicBezTo>
                    <a:pt x="9" y="0"/>
                    <a:pt x="16" y="7"/>
                    <a:pt x="16" y="16"/>
                  </a:cubicBezTo>
                  <a:cubicBezTo>
                    <a:pt x="24" y="16"/>
                    <a:pt x="24" y="16"/>
                    <a:pt x="24" y="16"/>
                  </a:cubicBezTo>
                  <a:cubicBezTo>
                    <a:pt x="24" y="7"/>
                    <a:pt x="31" y="0"/>
                    <a:pt x="40" y="0"/>
                  </a:cubicBezTo>
                  <a:close/>
                </a:path>
              </a:pathLst>
            </a:custGeom>
            <a:solidFill>
              <a:srgbClr val="EBF0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Rectangle 49"/>
            <p:cNvSpPr>
              <a:spLocks noChangeArrowheads="1"/>
            </p:cNvSpPr>
            <p:nvPr/>
          </p:nvSpPr>
          <p:spPr bwMode="auto">
            <a:xfrm>
              <a:off x="6145213" y="1129927"/>
              <a:ext cx="120650" cy="119063"/>
            </a:xfrm>
            <a:prstGeom prst="rect">
              <a:avLst/>
            </a:prstGeom>
            <a:solidFill>
              <a:srgbClr val="EDAE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Rectangle 50"/>
            <p:cNvSpPr>
              <a:spLocks noChangeArrowheads="1"/>
            </p:cNvSpPr>
            <p:nvPr/>
          </p:nvSpPr>
          <p:spPr bwMode="auto">
            <a:xfrm>
              <a:off x="6296026" y="1129927"/>
              <a:ext cx="119063" cy="119063"/>
            </a:xfrm>
            <a:prstGeom prst="rect">
              <a:avLst/>
            </a:prstGeom>
            <a:solidFill>
              <a:srgbClr val="EDAE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Rectangle 51"/>
            <p:cNvSpPr>
              <a:spLocks noChangeArrowheads="1"/>
            </p:cNvSpPr>
            <p:nvPr/>
          </p:nvSpPr>
          <p:spPr bwMode="auto">
            <a:xfrm>
              <a:off x="6145213" y="1279152"/>
              <a:ext cx="120650" cy="120650"/>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52"/>
            <p:cNvSpPr>
              <a:spLocks noChangeArrowheads="1"/>
            </p:cNvSpPr>
            <p:nvPr/>
          </p:nvSpPr>
          <p:spPr bwMode="auto">
            <a:xfrm>
              <a:off x="6296026" y="1279152"/>
              <a:ext cx="119063" cy="120650"/>
            </a:xfrm>
            <a:prstGeom prst="rect">
              <a:avLst/>
            </a:prstGeom>
            <a:solidFill>
              <a:srgbClr val="EDAE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Rectangle 53"/>
            <p:cNvSpPr>
              <a:spLocks noChangeArrowheads="1"/>
            </p:cNvSpPr>
            <p:nvPr/>
          </p:nvSpPr>
          <p:spPr bwMode="auto">
            <a:xfrm>
              <a:off x="5724526" y="1190252"/>
              <a:ext cx="269875" cy="28575"/>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Rectangle 54"/>
            <p:cNvSpPr>
              <a:spLocks noChangeArrowheads="1"/>
            </p:cNvSpPr>
            <p:nvPr/>
          </p:nvSpPr>
          <p:spPr bwMode="auto">
            <a:xfrm>
              <a:off x="5724526" y="1248989"/>
              <a:ext cx="269875" cy="30163"/>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Rectangle 55"/>
            <p:cNvSpPr>
              <a:spLocks noChangeArrowheads="1"/>
            </p:cNvSpPr>
            <p:nvPr/>
          </p:nvSpPr>
          <p:spPr bwMode="auto">
            <a:xfrm>
              <a:off x="5724526" y="1309314"/>
              <a:ext cx="269875" cy="30163"/>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Rectangle 56"/>
            <p:cNvSpPr>
              <a:spLocks noChangeArrowheads="1"/>
            </p:cNvSpPr>
            <p:nvPr/>
          </p:nvSpPr>
          <p:spPr bwMode="auto">
            <a:xfrm>
              <a:off x="5724526" y="1369639"/>
              <a:ext cx="269875" cy="30163"/>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Rectangle 57"/>
            <p:cNvSpPr>
              <a:spLocks noChangeArrowheads="1"/>
            </p:cNvSpPr>
            <p:nvPr/>
          </p:nvSpPr>
          <p:spPr bwMode="auto">
            <a:xfrm>
              <a:off x="6145213" y="918789"/>
              <a:ext cx="269875" cy="180975"/>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Rectangle 58"/>
            <p:cNvSpPr>
              <a:spLocks noChangeArrowheads="1"/>
            </p:cNvSpPr>
            <p:nvPr/>
          </p:nvSpPr>
          <p:spPr bwMode="auto">
            <a:xfrm>
              <a:off x="5724526" y="918789"/>
              <a:ext cx="269875" cy="241300"/>
            </a:xfrm>
            <a:prstGeom prst="rect">
              <a:avLst/>
            </a:prstGeom>
            <a:solidFill>
              <a:srgbClr val="EDAE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Rectangle 59"/>
            <p:cNvSpPr>
              <a:spLocks noChangeArrowheads="1"/>
            </p:cNvSpPr>
            <p:nvPr/>
          </p:nvSpPr>
          <p:spPr bwMode="auto">
            <a:xfrm>
              <a:off x="6054726" y="918789"/>
              <a:ext cx="30163" cy="601663"/>
            </a:xfrm>
            <a:prstGeom prst="rect">
              <a:avLst/>
            </a:prstGeom>
            <a:solidFill>
              <a:srgbClr val="E1E6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406314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2" name="Rectangle 6"/>
          <p:cNvSpPr/>
          <p:nvPr/>
        </p:nvSpPr>
        <p:spPr>
          <a:xfrm>
            <a:off x="-39555" y="0"/>
            <a:ext cx="9984000" cy="797768"/>
          </a:xfrm>
          <a:prstGeom prst="rect">
            <a:avLst/>
          </a:prstGeom>
          <a:solidFill>
            <a:srgbClr val="0099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矩形 2"/>
          <p:cNvSpPr/>
          <p:nvPr/>
        </p:nvSpPr>
        <p:spPr>
          <a:xfrm>
            <a:off x="-15552" y="-6175"/>
            <a:ext cx="9972352" cy="784830"/>
          </a:xfrm>
          <a:prstGeom prst="rect">
            <a:avLst/>
          </a:prstGeom>
        </p:spPr>
        <p:txBody>
          <a:bodyPr wrap="square">
            <a:spAutoFit/>
          </a:bodyPr>
          <a:lstStyle/>
          <a:p>
            <a:pPr algn="ctr"/>
            <a:r>
              <a:rPr lang="zh-TW" altLang="en-US" sz="4500" b="1" dirty="0">
                <a:solidFill>
                  <a:prstClr val="white"/>
                </a:solidFill>
                <a:latin typeface="微軟正黑體" panose="020B0604030504040204" pitchFamily="34" charset="-120"/>
                <a:ea typeface="微軟正黑體" panose="020B0604030504040204" pitchFamily="34" charset="-120"/>
                <a:cs typeface="華康中黑體" panose="020B0509000000000000" pitchFamily="49" charset="-120"/>
              </a:rPr>
              <a:t>二、法源</a:t>
            </a:r>
          </a:p>
        </p:txBody>
      </p:sp>
      <p:grpSp>
        <p:nvGrpSpPr>
          <p:cNvPr id="4" name="群組 3"/>
          <p:cNvGrpSpPr/>
          <p:nvPr/>
        </p:nvGrpSpPr>
        <p:grpSpPr>
          <a:xfrm>
            <a:off x="488504" y="1962398"/>
            <a:ext cx="8592358" cy="1817997"/>
            <a:chOff x="4975872" y="945333"/>
            <a:chExt cx="8592358" cy="1817997"/>
          </a:xfrm>
        </p:grpSpPr>
        <p:grpSp>
          <p:nvGrpSpPr>
            <p:cNvPr id="5" name="Group 52">
              <a:extLst>
                <a:ext uri="{FF2B5EF4-FFF2-40B4-BE49-F238E27FC236}">
                  <a16:creationId xmlns="" xmlns:a16="http://schemas.microsoft.com/office/drawing/2014/main" id="{AB5E806A-DF2E-4BCF-BDEB-A5B87857EC9B}"/>
                </a:ext>
              </a:extLst>
            </p:cNvPr>
            <p:cNvGrpSpPr/>
            <p:nvPr/>
          </p:nvGrpSpPr>
          <p:grpSpPr>
            <a:xfrm>
              <a:off x="5086317" y="945333"/>
              <a:ext cx="2374790" cy="1620000"/>
              <a:chOff x="1822736" y="2564904"/>
              <a:chExt cx="1970137" cy="1415809"/>
            </a:xfrm>
          </p:grpSpPr>
          <p:sp>
            <p:nvSpPr>
              <p:cNvPr id="9" name="Rounded Rectangle 57">
                <a:extLst>
                  <a:ext uri="{FF2B5EF4-FFF2-40B4-BE49-F238E27FC236}">
                    <a16:creationId xmlns="" xmlns:a16="http://schemas.microsoft.com/office/drawing/2014/main" id="{192E40BE-8FFD-43E5-A130-DF5E50D8205B}"/>
                  </a:ext>
                </a:extLst>
              </p:cNvPr>
              <p:cNvSpPr/>
              <p:nvPr/>
            </p:nvSpPr>
            <p:spPr>
              <a:xfrm>
                <a:off x="1822736" y="2564904"/>
                <a:ext cx="1970137" cy="1415808"/>
              </a:xfrm>
              <a:prstGeom prst="roundRect">
                <a:avLst>
                  <a:gd name="adj" fmla="val 10788"/>
                </a:avLst>
              </a:prstGeom>
              <a:solidFill>
                <a:srgbClr val="FF9933"/>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a:ln>
                    <a:noFill/>
                  </a:ln>
                  <a:solidFill>
                    <a:prstClr val="white"/>
                  </a:solidFill>
                  <a:effectLst/>
                  <a:uLnTx/>
                  <a:uFillTx/>
                  <a:latin typeface="Arial Unicode MS" panose="020B0604020202020204" pitchFamily="34" charset="-120"/>
                  <a:ea typeface="微軟正黑體" panose="020B0604030504040204" pitchFamily="34" charset="-120"/>
                  <a:cs typeface="+mn-cs"/>
                </a:endParaRPr>
              </a:p>
            </p:txBody>
          </p:sp>
          <p:sp>
            <p:nvSpPr>
              <p:cNvPr id="10" name="Rounded Rectangle 9">
                <a:extLst>
                  <a:ext uri="{FF2B5EF4-FFF2-40B4-BE49-F238E27FC236}">
                    <a16:creationId xmlns="" xmlns:a16="http://schemas.microsoft.com/office/drawing/2014/main" id="{3A0442DB-B83C-4FBE-A7CF-EAC05C699BEE}"/>
                  </a:ext>
                </a:extLst>
              </p:cNvPr>
              <p:cNvSpPr/>
              <p:nvPr/>
            </p:nvSpPr>
            <p:spPr>
              <a:xfrm flipH="1">
                <a:off x="1822737" y="2575648"/>
                <a:ext cx="1538088" cy="1405065"/>
              </a:xfrm>
              <a:custGeom>
                <a:avLst/>
                <a:gdLst/>
                <a:ahLst/>
                <a:cxnLst/>
                <a:rect l="l" t="t" r="r" b="b"/>
                <a:pathLst>
                  <a:path w="1572775" h="1405065">
                    <a:moveTo>
                      <a:pt x="1473249" y="0"/>
                    </a:moveTo>
                    <a:cubicBezTo>
                      <a:pt x="1531558" y="20642"/>
                      <a:pt x="1572775" y="76505"/>
                      <a:pt x="1572775" y="141994"/>
                    </a:cubicBezTo>
                    <a:lnTo>
                      <a:pt x="1572775" y="1252328"/>
                    </a:lnTo>
                    <a:cubicBezTo>
                      <a:pt x="1572775" y="1336682"/>
                      <a:pt x="1504392" y="1405065"/>
                      <a:pt x="1420038" y="1405065"/>
                    </a:cubicBezTo>
                    <a:lnTo>
                      <a:pt x="0" y="1405065"/>
                    </a:lnTo>
                    <a:cubicBezTo>
                      <a:pt x="768941" y="1317621"/>
                      <a:pt x="1379064" y="735374"/>
                      <a:pt x="1473249" y="0"/>
                    </a:cubicBezTo>
                    <a:close/>
                  </a:path>
                </a:pathLst>
              </a:custGeom>
              <a:solidFill>
                <a:srgbClr val="FFB265"/>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a:ln>
                    <a:noFill/>
                  </a:ln>
                  <a:solidFill>
                    <a:prstClr val="white"/>
                  </a:solidFill>
                  <a:effectLst/>
                  <a:uLnTx/>
                  <a:uFillTx/>
                  <a:latin typeface="Arial Unicode MS" panose="020B0604020202020204" pitchFamily="34" charset="-120"/>
                  <a:ea typeface="微軟正黑體" panose="020B0604030504040204" pitchFamily="34" charset="-120"/>
                  <a:cs typeface="+mn-cs"/>
                </a:endParaRPr>
              </a:p>
            </p:txBody>
          </p:sp>
        </p:grpSp>
        <p:sp>
          <p:nvSpPr>
            <p:cNvPr id="6" name="Rectangle 26">
              <a:extLst>
                <a:ext uri="{FF2B5EF4-FFF2-40B4-BE49-F238E27FC236}">
                  <a16:creationId xmlns="" xmlns:a16="http://schemas.microsoft.com/office/drawing/2014/main" id="{A08A25E5-983A-4487-8E7E-9F59F613D763}"/>
                </a:ext>
              </a:extLst>
            </p:cNvPr>
            <p:cNvSpPr/>
            <p:nvPr/>
          </p:nvSpPr>
          <p:spPr>
            <a:xfrm>
              <a:off x="6328490" y="1361728"/>
              <a:ext cx="7239740" cy="1401602"/>
            </a:xfrm>
            <a:prstGeom prst="roundRect">
              <a:avLst/>
            </a:prstGeom>
            <a:solidFill>
              <a:schemeClr val="bg1">
                <a:lumMod val="95000"/>
              </a:schemeClr>
            </a:solidFill>
            <a:ln w="12700" cap="flat" cmpd="sng" algn="ctr">
              <a:noFill/>
              <a:prstDash val="solid"/>
              <a:miter lim="800000"/>
            </a:ln>
            <a:effectLst>
              <a:outerShdw blurRad="63500" sx="102000" sy="102000" algn="ctr" rotWithShape="0">
                <a:prstClr val="black">
                  <a:alpha val="22000"/>
                </a:prstClr>
              </a:outerShdw>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a:ln>
                  <a:noFill/>
                </a:ln>
                <a:solidFill>
                  <a:prstClr val="white"/>
                </a:solidFill>
                <a:effectLst/>
                <a:uLnTx/>
                <a:uFillTx/>
                <a:latin typeface="Arial Unicode MS" panose="020B0604020202020204" pitchFamily="34" charset="-120"/>
                <a:ea typeface="微軟正黑體" panose="020B0604030504040204" pitchFamily="34" charset="-120"/>
                <a:cs typeface="+mn-cs"/>
              </a:endParaRPr>
            </a:p>
          </p:txBody>
        </p:sp>
        <p:sp>
          <p:nvSpPr>
            <p:cNvPr id="8" name="TextBox 38">
              <a:extLst>
                <a:ext uri="{FF2B5EF4-FFF2-40B4-BE49-F238E27FC236}">
                  <a16:creationId xmlns="" xmlns:a16="http://schemas.microsoft.com/office/drawing/2014/main" id="{2B2D8AB4-5788-470F-A9F2-8A6E3DC8E32F}"/>
                </a:ext>
              </a:extLst>
            </p:cNvPr>
            <p:cNvSpPr txBox="1"/>
            <p:nvPr/>
          </p:nvSpPr>
          <p:spPr>
            <a:xfrm>
              <a:off x="4975872" y="1640411"/>
              <a:ext cx="1414976" cy="892552"/>
            </a:xfrm>
            <a:prstGeom prst="rect">
              <a:avLst/>
            </a:prstGeom>
            <a:noFill/>
          </p:spPr>
          <p:txBody>
            <a:bodyPr wrap="square" lIns="108000" rIns="108000" rtlCol="0">
              <a:spAutoFit/>
            </a:bodyPr>
            <a:lstStyle/>
            <a:p>
              <a:pPr algn="ctr"/>
              <a:r>
                <a:rPr lang="zh-TW" altLang="en-US" sz="2600" b="1" dirty="0">
                  <a:solidFill>
                    <a:schemeClr val="bg1"/>
                  </a:solidFill>
                  <a:latin typeface="Arial Unicode MS" panose="020B0604020202020204" pitchFamily="34" charset="-120"/>
                  <a:ea typeface="微軟正黑體" panose="020B0604030504040204" pitchFamily="34" charset="-120"/>
                </a:rPr>
                <a:t>原清理</a:t>
              </a:r>
            </a:p>
            <a:p>
              <a:pPr algn="ctr"/>
              <a:r>
                <a:rPr lang="zh-TW" altLang="en-US" sz="2600" b="1" dirty="0">
                  <a:solidFill>
                    <a:schemeClr val="bg1"/>
                  </a:solidFill>
                  <a:latin typeface="Arial Unicode MS" panose="020B0604020202020204" pitchFamily="34" charset="-120"/>
                  <a:ea typeface="微軟正黑體" panose="020B0604030504040204" pitchFamily="34" charset="-120"/>
                </a:rPr>
                <a:t>方式</a:t>
              </a:r>
            </a:p>
          </p:txBody>
        </p:sp>
      </p:grpSp>
      <p:grpSp>
        <p:nvGrpSpPr>
          <p:cNvPr id="11" name="群組 10"/>
          <p:cNvGrpSpPr/>
          <p:nvPr/>
        </p:nvGrpSpPr>
        <p:grpSpPr>
          <a:xfrm>
            <a:off x="587203" y="4071330"/>
            <a:ext cx="2374790" cy="2020214"/>
            <a:chOff x="5060340" y="2924944"/>
            <a:chExt cx="2374790" cy="2020214"/>
          </a:xfrm>
        </p:grpSpPr>
        <p:grpSp>
          <p:nvGrpSpPr>
            <p:cNvPr id="12" name="Group 25">
              <a:extLst>
                <a:ext uri="{FF2B5EF4-FFF2-40B4-BE49-F238E27FC236}">
                  <a16:creationId xmlns="" xmlns:a16="http://schemas.microsoft.com/office/drawing/2014/main" id="{288F2901-6ABB-4FC9-BD10-A3694D0C0A5E}"/>
                </a:ext>
              </a:extLst>
            </p:cNvPr>
            <p:cNvGrpSpPr/>
            <p:nvPr/>
          </p:nvGrpSpPr>
          <p:grpSpPr>
            <a:xfrm>
              <a:off x="5060340" y="2924944"/>
              <a:ext cx="2374790" cy="1619999"/>
              <a:chOff x="1822736" y="2564905"/>
              <a:chExt cx="1970137" cy="1415808"/>
            </a:xfrm>
          </p:grpSpPr>
          <p:sp>
            <p:nvSpPr>
              <p:cNvPr id="16" name="Rounded Rectangle 30">
                <a:extLst>
                  <a:ext uri="{FF2B5EF4-FFF2-40B4-BE49-F238E27FC236}">
                    <a16:creationId xmlns="" xmlns:a16="http://schemas.microsoft.com/office/drawing/2014/main" id="{E3E0D30E-69BA-4CBF-ABD2-429856CBCA24}"/>
                  </a:ext>
                </a:extLst>
              </p:cNvPr>
              <p:cNvSpPr/>
              <p:nvPr/>
            </p:nvSpPr>
            <p:spPr>
              <a:xfrm>
                <a:off x="1822736" y="2564905"/>
                <a:ext cx="1970137" cy="1415808"/>
              </a:xfrm>
              <a:prstGeom prst="roundRect">
                <a:avLst>
                  <a:gd name="adj" fmla="val 10788"/>
                </a:avLst>
              </a:prstGeom>
              <a:solidFill>
                <a:srgbClr val="00729A"/>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a:ln>
                    <a:noFill/>
                  </a:ln>
                  <a:solidFill>
                    <a:prstClr val="white"/>
                  </a:solidFill>
                  <a:effectLst/>
                  <a:uLnTx/>
                  <a:uFillTx/>
                  <a:latin typeface="Arial Unicode MS" panose="020B0604020202020204" pitchFamily="34" charset="-120"/>
                  <a:ea typeface="微軟正黑體" panose="020B0604030504040204" pitchFamily="34" charset="-120"/>
                  <a:cs typeface="+mn-cs"/>
                </a:endParaRPr>
              </a:p>
            </p:txBody>
          </p:sp>
          <p:sp>
            <p:nvSpPr>
              <p:cNvPr id="17" name="Rounded Rectangle 9">
                <a:extLst>
                  <a:ext uri="{FF2B5EF4-FFF2-40B4-BE49-F238E27FC236}">
                    <a16:creationId xmlns="" xmlns:a16="http://schemas.microsoft.com/office/drawing/2014/main" id="{C4CAD690-E01C-485D-95AF-AF67E2F9D4CD}"/>
                  </a:ext>
                </a:extLst>
              </p:cNvPr>
              <p:cNvSpPr/>
              <p:nvPr/>
            </p:nvSpPr>
            <p:spPr>
              <a:xfrm flipH="1">
                <a:off x="1822737" y="2575648"/>
                <a:ext cx="1538088" cy="1405065"/>
              </a:xfrm>
              <a:custGeom>
                <a:avLst/>
                <a:gdLst/>
                <a:ahLst/>
                <a:cxnLst/>
                <a:rect l="l" t="t" r="r" b="b"/>
                <a:pathLst>
                  <a:path w="1572775" h="1405065">
                    <a:moveTo>
                      <a:pt x="1473249" y="0"/>
                    </a:moveTo>
                    <a:cubicBezTo>
                      <a:pt x="1531558" y="20642"/>
                      <a:pt x="1572775" y="76505"/>
                      <a:pt x="1572775" y="141994"/>
                    </a:cubicBezTo>
                    <a:lnTo>
                      <a:pt x="1572775" y="1252328"/>
                    </a:lnTo>
                    <a:cubicBezTo>
                      <a:pt x="1572775" y="1336682"/>
                      <a:pt x="1504392" y="1405065"/>
                      <a:pt x="1420038" y="1405065"/>
                    </a:cubicBezTo>
                    <a:lnTo>
                      <a:pt x="0" y="1405065"/>
                    </a:lnTo>
                    <a:cubicBezTo>
                      <a:pt x="768941" y="1317621"/>
                      <a:pt x="1379064" y="735374"/>
                      <a:pt x="1473249" y="0"/>
                    </a:cubicBezTo>
                    <a:close/>
                  </a:path>
                </a:pathLst>
              </a:custGeom>
              <a:solidFill>
                <a:srgbClr val="0099CC"/>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a:ln>
                    <a:noFill/>
                  </a:ln>
                  <a:solidFill>
                    <a:prstClr val="white"/>
                  </a:solidFill>
                  <a:effectLst/>
                  <a:uLnTx/>
                  <a:uFillTx/>
                  <a:latin typeface="Arial Unicode MS" panose="020B0604020202020204" pitchFamily="34" charset="-120"/>
                  <a:ea typeface="微軟正黑體" panose="020B0604030504040204" pitchFamily="34" charset="-120"/>
                  <a:cs typeface="+mn-cs"/>
                </a:endParaRPr>
              </a:p>
            </p:txBody>
          </p:sp>
        </p:grpSp>
        <p:sp>
          <p:nvSpPr>
            <p:cNvPr id="15" name="TextBox 55">
              <a:extLst>
                <a:ext uri="{FF2B5EF4-FFF2-40B4-BE49-F238E27FC236}">
                  <a16:creationId xmlns="" xmlns:a16="http://schemas.microsoft.com/office/drawing/2014/main" id="{BB82C158-E2ED-4436-A6BA-27674B75984F}"/>
                </a:ext>
              </a:extLst>
            </p:cNvPr>
            <p:cNvSpPr txBox="1"/>
            <p:nvPr/>
          </p:nvSpPr>
          <p:spPr>
            <a:xfrm>
              <a:off x="5237997" y="3652496"/>
              <a:ext cx="922561" cy="1292662"/>
            </a:xfrm>
            <a:prstGeom prst="rect">
              <a:avLst/>
            </a:prstGeom>
            <a:noFill/>
          </p:spPr>
          <p:txBody>
            <a:bodyPr wrap="square" lIns="108000" rIns="108000" rtlCol="0">
              <a:spAutoFit/>
            </a:bodyPr>
            <a:lstStyle/>
            <a:p>
              <a:pPr algn="ctr" defTabSz="914377" eaLnBrk="1" fontAlgn="auto" hangingPunct="1">
                <a:spcBef>
                  <a:spcPts val="0"/>
                </a:spcBef>
                <a:spcAft>
                  <a:spcPts val="0"/>
                </a:spcAft>
              </a:pPr>
              <a:r>
                <a:rPr lang="zh-TW" altLang="en-US" sz="2600" b="1" noProof="0" dirty="0">
                  <a:solidFill>
                    <a:schemeClr val="bg1"/>
                  </a:solidFill>
                  <a:latin typeface="Arial Unicode MS" panose="020B0604020202020204" pitchFamily="34" charset="-120"/>
                  <a:ea typeface="微軟正黑體" panose="020B0604030504040204" pitchFamily="34" charset="-120"/>
                </a:rPr>
                <a:t>新增</a:t>
              </a:r>
            </a:p>
            <a:p>
              <a:pPr algn="ctr" defTabSz="914377" eaLnBrk="1" fontAlgn="auto" hangingPunct="1">
                <a:spcBef>
                  <a:spcPts val="0"/>
                </a:spcBef>
                <a:spcAft>
                  <a:spcPts val="0"/>
                </a:spcAft>
              </a:pPr>
              <a:r>
                <a:rPr lang="zh-TW" altLang="en-US" sz="2600" b="1" noProof="0" dirty="0">
                  <a:solidFill>
                    <a:schemeClr val="bg1"/>
                  </a:solidFill>
                  <a:latin typeface="Arial Unicode MS" panose="020B0604020202020204" pitchFamily="34" charset="-120"/>
                  <a:ea typeface="微軟正黑體" panose="020B0604030504040204" pitchFamily="34" charset="-120"/>
                </a:rPr>
                <a:t>方式</a:t>
              </a:r>
            </a:p>
            <a:p>
              <a:pPr algn="ctr" defTabSz="914377" eaLnBrk="1" fontAlgn="auto" hangingPunct="1">
                <a:spcBef>
                  <a:spcPts val="0"/>
                </a:spcBef>
                <a:spcAft>
                  <a:spcPts val="0"/>
                </a:spcAft>
              </a:pPr>
              <a:endParaRPr kumimoji="0" lang="ko-KR" altLang="en-US" sz="2600" b="1" i="0" u="none" strike="noStrike" kern="0" cap="none" spc="0" normalizeH="0" noProof="0" dirty="0">
                <a:ln>
                  <a:noFill/>
                </a:ln>
                <a:solidFill>
                  <a:prstClr val="white"/>
                </a:solidFill>
                <a:effectLst/>
                <a:uLnTx/>
                <a:uFillTx/>
                <a:latin typeface="Arial Unicode MS" panose="020B0604020202020204" pitchFamily="34" charset="-120"/>
                <a:ea typeface="Arial Unicode MS"/>
              </a:endParaRPr>
            </a:p>
          </p:txBody>
        </p:sp>
      </p:grpSp>
      <p:sp>
        <p:nvSpPr>
          <p:cNvPr id="18" name="TextBox 64">
            <a:extLst>
              <a:ext uri="{FF2B5EF4-FFF2-40B4-BE49-F238E27FC236}">
                <a16:creationId xmlns="" xmlns:a16="http://schemas.microsoft.com/office/drawing/2014/main" id="{E38E8EBE-2F28-4D45-B861-2AF2C81BEFDD}"/>
              </a:ext>
            </a:extLst>
          </p:cNvPr>
          <p:cNvSpPr txBox="1"/>
          <p:nvPr/>
        </p:nvSpPr>
        <p:spPr>
          <a:xfrm>
            <a:off x="1865078" y="2772397"/>
            <a:ext cx="7239740" cy="523220"/>
          </a:xfrm>
          <a:prstGeom prst="rect">
            <a:avLst/>
          </a:prstGeom>
          <a:noFill/>
        </p:spPr>
        <p:txBody>
          <a:bodyPr wrap="square" lIns="108000" rIns="108000" rtlCol="0">
            <a:spAutoFit/>
          </a:bodyPr>
          <a:lstStyle/>
          <a:p>
            <a:pPr algn="ctr"/>
            <a:r>
              <a:rPr lang="zh-TW" altLang="en-US" sz="2800" b="1" u="sng" dirty="0">
                <a:solidFill>
                  <a:srgbClr val="FF5050"/>
                </a:solidFill>
                <a:latin typeface="Arial Unicode MS" panose="020B0604020202020204" pitchFamily="34" charset="-120"/>
                <a:ea typeface="微軟正黑體" panose="020B0604030504040204" pitchFamily="34" charset="-120"/>
              </a:rPr>
              <a:t>事業機構委託廢棄物清除機構清運</a:t>
            </a:r>
          </a:p>
        </p:txBody>
      </p:sp>
      <p:sp>
        <p:nvSpPr>
          <p:cNvPr id="20" name="Frame 17">
            <a:extLst>
              <a:ext uri="{FF2B5EF4-FFF2-40B4-BE49-F238E27FC236}">
                <a16:creationId xmlns="" xmlns:a16="http://schemas.microsoft.com/office/drawing/2014/main" id="{3E780148-81DF-444B-8E49-677AC2ECB3B2}"/>
              </a:ext>
            </a:extLst>
          </p:cNvPr>
          <p:cNvSpPr/>
          <p:nvPr/>
        </p:nvSpPr>
        <p:spPr>
          <a:xfrm>
            <a:off x="1022479" y="2240744"/>
            <a:ext cx="347025" cy="34702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2" name="Frame 17">
            <a:extLst>
              <a:ext uri="{FF2B5EF4-FFF2-40B4-BE49-F238E27FC236}">
                <a16:creationId xmlns="" xmlns:a16="http://schemas.microsoft.com/office/drawing/2014/main" id="{3E780148-81DF-444B-8E49-677AC2ECB3B2}"/>
              </a:ext>
            </a:extLst>
          </p:cNvPr>
          <p:cNvSpPr/>
          <p:nvPr/>
        </p:nvSpPr>
        <p:spPr>
          <a:xfrm>
            <a:off x="1059254" y="4372591"/>
            <a:ext cx="347025" cy="34702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3" name="Rectangle 26">
            <a:extLst>
              <a:ext uri="{FF2B5EF4-FFF2-40B4-BE49-F238E27FC236}">
                <a16:creationId xmlns="" xmlns:a16="http://schemas.microsoft.com/office/drawing/2014/main" id="{A08A25E5-983A-4487-8E7E-9F59F613D763}"/>
              </a:ext>
            </a:extLst>
          </p:cNvPr>
          <p:cNvSpPr/>
          <p:nvPr/>
        </p:nvSpPr>
        <p:spPr>
          <a:xfrm>
            <a:off x="1865078" y="4557937"/>
            <a:ext cx="7239740" cy="1401602"/>
          </a:xfrm>
          <a:prstGeom prst="roundRect">
            <a:avLst/>
          </a:prstGeom>
          <a:solidFill>
            <a:schemeClr val="bg1">
              <a:lumMod val="95000"/>
            </a:schemeClr>
          </a:solidFill>
          <a:ln w="12700" cap="flat" cmpd="sng" algn="ctr">
            <a:noFill/>
            <a:prstDash val="solid"/>
            <a:miter lim="800000"/>
          </a:ln>
          <a:effectLst>
            <a:outerShdw blurRad="63500" sx="102000" sy="102000" algn="ctr" rotWithShape="0">
              <a:prstClr val="black">
                <a:alpha val="22000"/>
              </a:prstClr>
            </a:outerShdw>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noProof="0">
              <a:ln>
                <a:noFill/>
              </a:ln>
              <a:solidFill>
                <a:prstClr val="white"/>
              </a:solidFill>
              <a:effectLst/>
              <a:uLnTx/>
              <a:uFillTx/>
              <a:latin typeface="Arial Unicode MS" panose="020B0604020202020204" pitchFamily="34" charset="-120"/>
              <a:ea typeface="微軟正黑體" panose="020B0604030504040204" pitchFamily="34" charset="-120"/>
              <a:cs typeface="+mn-cs"/>
            </a:endParaRPr>
          </a:p>
        </p:txBody>
      </p:sp>
      <p:sp>
        <p:nvSpPr>
          <p:cNvPr id="24" name="TextBox 64">
            <a:extLst>
              <a:ext uri="{FF2B5EF4-FFF2-40B4-BE49-F238E27FC236}">
                <a16:creationId xmlns="" xmlns:a16="http://schemas.microsoft.com/office/drawing/2014/main" id="{E38E8EBE-2F28-4D45-B861-2AF2C81BEFDD}"/>
              </a:ext>
            </a:extLst>
          </p:cNvPr>
          <p:cNvSpPr txBox="1"/>
          <p:nvPr/>
        </p:nvSpPr>
        <p:spPr>
          <a:xfrm>
            <a:off x="1863990" y="5013176"/>
            <a:ext cx="7263696" cy="523220"/>
          </a:xfrm>
          <a:prstGeom prst="rect">
            <a:avLst/>
          </a:prstGeom>
          <a:noFill/>
        </p:spPr>
        <p:txBody>
          <a:bodyPr wrap="square" lIns="108000" rIns="108000" rtlCol="0">
            <a:spAutoFit/>
          </a:bodyPr>
          <a:lstStyle/>
          <a:p>
            <a:pPr algn="ctr"/>
            <a:r>
              <a:rPr lang="zh-TW" altLang="en-US" sz="2800" b="1" u="sng" dirty="0">
                <a:solidFill>
                  <a:srgbClr val="FF5050"/>
                </a:solidFill>
                <a:latin typeface="Arial Unicode MS" panose="020B0604020202020204" pitchFamily="34" charset="-120"/>
                <a:ea typeface="微軟正黑體" panose="020B0604030504040204" pitchFamily="34" charset="-120"/>
              </a:rPr>
              <a:t>事業機構購買專用垃圾袋委託環保局清運</a:t>
            </a:r>
          </a:p>
        </p:txBody>
      </p:sp>
      <p:sp>
        <p:nvSpPr>
          <p:cNvPr id="25" name="任意多边形 26"/>
          <p:cNvSpPr/>
          <p:nvPr/>
        </p:nvSpPr>
        <p:spPr bwMode="auto">
          <a:xfrm>
            <a:off x="1" y="810060"/>
            <a:ext cx="7257256" cy="1188343"/>
          </a:xfrm>
          <a:custGeom>
            <a:avLst/>
            <a:gdLst/>
            <a:ahLst/>
            <a:cxnLst/>
            <a:rect l="l" t="t" r="r" b="b"/>
            <a:pathLst>
              <a:path w="5116513" h="898525">
                <a:moveTo>
                  <a:pt x="4666612" y="0"/>
                </a:moveTo>
                <a:cubicBezTo>
                  <a:pt x="4915086" y="0"/>
                  <a:pt x="5116513" y="201141"/>
                  <a:pt x="5116513" y="449263"/>
                </a:cubicBezTo>
                <a:cubicBezTo>
                  <a:pt x="5116513" y="697384"/>
                  <a:pt x="4915086" y="898525"/>
                  <a:pt x="4666612" y="898525"/>
                </a:cubicBezTo>
                <a:cubicBezTo>
                  <a:pt x="4542375" y="898525"/>
                  <a:pt x="4429899" y="848240"/>
                  <a:pt x="4348483" y="766939"/>
                </a:cubicBezTo>
                <a:lnTo>
                  <a:pt x="4318243" y="730340"/>
                </a:lnTo>
                <a:lnTo>
                  <a:pt x="0" y="730340"/>
                </a:lnTo>
                <a:lnTo>
                  <a:pt x="0" y="168185"/>
                </a:lnTo>
                <a:lnTo>
                  <a:pt x="4318243" y="168185"/>
                </a:lnTo>
                <a:lnTo>
                  <a:pt x="4348483" y="131586"/>
                </a:lnTo>
                <a:cubicBezTo>
                  <a:pt x="4429899" y="50285"/>
                  <a:pt x="4542375" y="0"/>
                  <a:pt x="4666612" y="0"/>
                </a:cubicBezTo>
                <a:close/>
              </a:path>
            </a:pathLst>
          </a:cu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6" name="文本框 1"/>
          <p:cNvSpPr txBox="1"/>
          <p:nvPr/>
        </p:nvSpPr>
        <p:spPr bwMode="auto">
          <a:xfrm>
            <a:off x="128464" y="1146810"/>
            <a:ext cx="7128792" cy="553998"/>
          </a:xfrm>
          <a:prstGeom prst="rect">
            <a:avLst/>
          </a:prstGeom>
          <a:noFill/>
        </p:spPr>
        <p:txBody>
          <a:bodyPr wrap="square">
            <a:spAutoFit/>
          </a:bodyPr>
          <a:lstStyle/>
          <a:p>
            <a:pPr algn="just">
              <a:defRPr/>
            </a:pPr>
            <a:r>
              <a:rPr lang="zh-TW" altLang="en-US" sz="3000" b="1" spc="300" dirty="0">
                <a:solidFill>
                  <a:srgbClr val="000099"/>
                </a:solidFill>
                <a:latin typeface="Arial Unicode MS" panose="020B0604020202020204" pitchFamily="34" charset="-120"/>
                <a:ea typeface="微軟正黑體" panose="020B0604030504040204" pitchFamily="34" charset="-120"/>
              </a:rPr>
              <a:t>符合法條規定之一般廢棄物清理方式</a:t>
            </a:r>
          </a:p>
        </p:txBody>
      </p:sp>
      <p:grpSp>
        <p:nvGrpSpPr>
          <p:cNvPr id="37" name="组合 441"/>
          <p:cNvGrpSpPr/>
          <p:nvPr/>
        </p:nvGrpSpPr>
        <p:grpSpPr>
          <a:xfrm>
            <a:off x="8839082" y="2620727"/>
            <a:ext cx="841376" cy="842962"/>
            <a:chOff x="4878388" y="5287963"/>
            <a:chExt cx="841376" cy="842962"/>
          </a:xfrm>
        </p:grpSpPr>
        <p:sp>
          <p:nvSpPr>
            <p:cNvPr id="38" name="Freeform 124"/>
            <p:cNvSpPr>
              <a:spLocks/>
            </p:cNvSpPr>
            <p:nvPr/>
          </p:nvSpPr>
          <p:spPr bwMode="auto">
            <a:xfrm>
              <a:off x="5148263" y="5708650"/>
              <a:ext cx="150813" cy="150813"/>
            </a:xfrm>
            <a:custGeom>
              <a:avLst/>
              <a:gdLst>
                <a:gd name="T0" fmla="*/ 67 w 95"/>
                <a:gd name="T1" fmla="*/ 95 h 95"/>
                <a:gd name="T2" fmla="*/ 0 w 95"/>
                <a:gd name="T3" fmla="*/ 29 h 95"/>
                <a:gd name="T4" fmla="*/ 10 w 95"/>
                <a:gd name="T5" fmla="*/ 0 h 95"/>
                <a:gd name="T6" fmla="*/ 95 w 95"/>
                <a:gd name="T7" fmla="*/ 86 h 95"/>
                <a:gd name="T8" fmla="*/ 67 w 95"/>
                <a:gd name="T9" fmla="*/ 95 h 95"/>
              </a:gdLst>
              <a:ahLst/>
              <a:cxnLst>
                <a:cxn ang="0">
                  <a:pos x="T0" y="T1"/>
                </a:cxn>
                <a:cxn ang="0">
                  <a:pos x="T2" y="T3"/>
                </a:cxn>
                <a:cxn ang="0">
                  <a:pos x="T4" y="T5"/>
                </a:cxn>
                <a:cxn ang="0">
                  <a:pos x="T6" y="T7"/>
                </a:cxn>
                <a:cxn ang="0">
                  <a:pos x="T8" y="T9"/>
                </a:cxn>
              </a:cxnLst>
              <a:rect l="0" t="0" r="r" b="b"/>
              <a:pathLst>
                <a:path w="95" h="95">
                  <a:moveTo>
                    <a:pt x="67" y="95"/>
                  </a:moveTo>
                  <a:lnTo>
                    <a:pt x="0" y="29"/>
                  </a:lnTo>
                  <a:lnTo>
                    <a:pt x="10" y="0"/>
                  </a:lnTo>
                  <a:lnTo>
                    <a:pt x="95" y="86"/>
                  </a:lnTo>
                  <a:lnTo>
                    <a:pt x="67" y="95"/>
                  </a:lnTo>
                  <a:close/>
                </a:path>
              </a:pathLst>
            </a:custGeom>
            <a:solidFill>
              <a:srgbClr val="2F98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125"/>
            <p:cNvSpPr>
              <a:spLocks/>
            </p:cNvSpPr>
            <p:nvPr/>
          </p:nvSpPr>
          <p:spPr bwMode="auto">
            <a:xfrm>
              <a:off x="5419726" y="5287963"/>
              <a:ext cx="300038" cy="301625"/>
            </a:xfrm>
            <a:custGeom>
              <a:avLst/>
              <a:gdLst>
                <a:gd name="T0" fmla="*/ 170 w 189"/>
                <a:gd name="T1" fmla="*/ 190 h 190"/>
                <a:gd name="T2" fmla="*/ 0 w 189"/>
                <a:gd name="T3" fmla="*/ 19 h 190"/>
                <a:gd name="T4" fmla="*/ 47 w 189"/>
                <a:gd name="T5" fmla="*/ 0 h 190"/>
                <a:gd name="T6" fmla="*/ 189 w 189"/>
                <a:gd name="T7" fmla="*/ 142 h 190"/>
                <a:gd name="T8" fmla="*/ 170 w 189"/>
                <a:gd name="T9" fmla="*/ 190 h 190"/>
              </a:gdLst>
              <a:ahLst/>
              <a:cxnLst>
                <a:cxn ang="0">
                  <a:pos x="T0" y="T1"/>
                </a:cxn>
                <a:cxn ang="0">
                  <a:pos x="T2" y="T3"/>
                </a:cxn>
                <a:cxn ang="0">
                  <a:pos x="T4" y="T5"/>
                </a:cxn>
                <a:cxn ang="0">
                  <a:pos x="T6" y="T7"/>
                </a:cxn>
                <a:cxn ang="0">
                  <a:pos x="T8" y="T9"/>
                </a:cxn>
              </a:cxnLst>
              <a:rect l="0" t="0" r="r" b="b"/>
              <a:pathLst>
                <a:path w="189" h="190">
                  <a:moveTo>
                    <a:pt x="170" y="190"/>
                  </a:moveTo>
                  <a:lnTo>
                    <a:pt x="0" y="19"/>
                  </a:lnTo>
                  <a:lnTo>
                    <a:pt x="47" y="0"/>
                  </a:lnTo>
                  <a:lnTo>
                    <a:pt x="189" y="142"/>
                  </a:lnTo>
                  <a:lnTo>
                    <a:pt x="170" y="190"/>
                  </a:lnTo>
                  <a:close/>
                </a:path>
              </a:pathLst>
            </a:custGeom>
            <a:solidFill>
              <a:srgbClr val="2F98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126"/>
            <p:cNvSpPr>
              <a:spLocks/>
            </p:cNvSpPr>
            <p:nvPr/>
          </p:nvSpPr>
          <p:spPr bwMode="auto">
            <a:xfrm>
              <a:off x="5208588" y="5318125"/>
              <a:ext cx="481013" cy="481013"/>
            </a:xfrm>
            <a:custGeom>
              <a:avLst/>
              <a:gdLst>
                <a:gd name="T0" fmla="*/ 60 w 128"/>
                <a:gd name="T1" fmla="*/ 128 h 128"/>
                <a:gd name="T2" fmla="*/ 76 w 128"/>
                <a:gd name="T3" fmla="*/ 100 h 128"/>
                <a:gd name="T4" fmla="*/ 128 w 128"/>
                <a:gd name="T5" fmla="*/ 72 h 128"/>
                <a:gd name="T6" fmla="*/ 56 w 128"/>
                <a:gd name="T7" fmla="*/ 0 h 128"/>
                <a:gd name="T8" fmla="*/ 28 w 128"/>
                <a:gd name="T9" fmla="*/ 52 h 128"/>
                <a:gd name="T10" fmla="*/ 0 w 128"/>
                <a:gd name="T11" fmla="*/ 68 h 128"/>
                <a:gd name="T12" fmla="*/ 60 w 128"/>
                <a:gd name="T13" fmla="*/ 128 h 128"/>
              </a:gdLst>
              <a:ahLst/>
              <a:cxnLst>
                <a:cxn ang="0">
                  <a:pos x="T0" y="T1"/>
                </a:cxn>
                <a:cxn ang="0">
                  <a:pos x="T2" y="T3"/>
                </a:cxn>
                <a:cxn ang="0">
                  <a:pos x="T4" y="T5"/>
                </a:cxn>
                <a:cxn ang="0">
                  <a:pos x="T6" y="T7"/>
                </a:cxn>
                <a:cxn ang="0">
                  <a:pos x="T8" y="T9"/>
                </a:cxn>
                <a:cxn ang="0">
                  <a:pos x="T10" y="T11"/>
                </a:cxn>
                <a:cxn ang="0">
                  <a:pos x="T12" y="T13"/>
                </a:cxn>
              </a:cxnLst>
              <a:rect l="0" t="0" r="r" b="b"/>
              <a:pathLst>
                <a:path w="128" h="128">
                  <a:moveTo>
                    <a:pt x="60" y="128"/>
                  </a:moveTo>
                  <a:cubicBezTo>
                    <a:pt x="60" y="128"/>
                    <a:pt x="64" y="112"/>
                    <a:pt x="76" y="100"/>
                  </a:cubicBezTo>
                  <a:cubicBezTo>
                    <a:pt x="88" y="88"/>
                    <a:pt x="103" y="80"/>
                    <a:pt x="128" y="72"/>
                  </a:cubicBezTo>
                  <a:cubicBezTo>
                    <a:pt x="56" y="0"/>
                    <a:pt x="56" y="0"/>
                    <a:pt x="56" y="0"/>
                  </a:cubicBezTo>
                  <a:cubicBezTo>
                    <a:pt x="48" y="25"/>
                    <a:pt x="40" y="40"/>
                    <a:pt x="28" y="52"/>
                  </a:cubicBezTo>
                  <a:cubicBezTo>
                    <a:pt x="16" y="64"/>
                    <a:pt x="0" y="68"/>
                    <a:pt x="0" y="68"/>
                  </a:cubicBezTo>
                  <a:lnTo>
                    <a:pt x="60" y="128"/>
                  </a:lnTo>
                  <a:close/>
                </a:path>
              </a:pathLst>
            </a:custGeom>
            <a:solidFill>
              <a:srgbClr val="41C1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127"/>
            <p:cNvSpPr>
              <a:spLocks/>
            </p:cNvSpPr>
            <p:nvPr/>
          </p:nvSpPr>
          <p:spPr bwMode="auto">
            <a:xfrm>
              <a:off x="5073651" y="5559425"/>
              <a:ext cx="376238" cy="374650"/>
            </a:xfrm>
            <a:custGeom>
              <a:avLst/>
              <a:gdLst>
                <a:gd name="T0" fmla="*/ 96 w 100"/>
                <a:gd name="T1" fmla="*/ 64 h 100"/>
                <a:gd name="T2" fmla="*/ 84 w 100"/>
                <a:gd name="T3" fmla="*/ 16 h 100"/>
                <a:gd name="T4" fmla="*/ 36 w 100"/>
                <a:gd name="T5" fmla="*/ 4 h 100"/>
                <a:gd name="T6" fmla="*/ 0 w 100"/>
                <a:gd name="T7" fmla="*/ 20 h 100"/>
                <a:gd name="T8" fmla="*/ 80 w 100"/>
                <a:gd name="T9" fmla="*/ 100 h 100"/>
                <a:gd name="T10" fmla="*/ 96 w 100"/>
                <a:gd name="T11" fmla="*/ 64 h 100"/>
              </a:gdLst>
              <a:ahLst/>
              <a:cxnLst>
                <a:cxn ang="0">
                  <a:pos x="T0" y="T1"/>
                </a:cxn>
                <a:cxn ang="0">
                  <a:pos x="T2" y="T3"/>
                </a:cxn>
                <a:cxn ang="0">
                  <a:pos x="T4" y="T5"/>
                </a:cxn>
                <a:cxn ang="0">
                  <a:pos x="T6" y="T7"/>
                </a:cxn>
                <a:cxn ang="0">
                  <a:pos x="T8" y="T9"/>
                </a:cxn>
                <a:cxn ang="0">
                  <a:pos x="T10" y="T11"/>
                </a:cxn>
              </a:cxnLst>
              <a:rect l="0" t="0" r="r" b="b"/>
              <a:pathLst>
                <a:path w="100" h="100">
                  <a:moveTo>
                    <a:pt x="96" y="64"/>
                  </a:moveTo>
                  <a:cubicBezTo>
                    <a:pt x="100" y="48"/>
                    <a:pt x="100" y="32"/>
                    <a:pt x="84" y="16"/>
                  </a:cubicBezTo>
                  <a:cubicBezTo>
                    <a:pt x="68" y="0"/>
                    <a:pt x="52" y="0"/>
                    <a:pt x="36" y="4"/>
                  </a:cubicBezTo>
                  <a:cubicBezTo>
                    <a:pt x="34" y="4"/>
                    <a:pt x="8" y="12"/>
                    <a:pt x="0" y="20"/>
                  </a:cubicBezTo>
                  <a:cubicBezTo>
                    <a:pt x="80" y="100"/>
                    <a:pt x="80" y="100"/>
                    <a:pt x="80" y="100"/>
                  </a:cubicBezTo>
                  <a:cubicBezTo>
                    <a:pt x="88" y="92"/>
                    <a:pt x="96" y="64"/>
                    <a:pt x="96" y="64"/>
                  </a:cubicBezTo>
                  <a:close/>
                </a:path>
              </a:pathLst>
            </a:custGeom>
            <a:solidFill>
              <a:srgbClr val="3FA4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128"/>
            <p:cNvSpPr>
              <a:spLocks/>
            </p:cNvSpPr>
            <p:nvPr/>
          </p:nvSpPr>
          <p:spPr bwMode="auto">
            <a:xfrm>
              <a:off x="4878388" y="5784850"/>
              <a:ext cx="346075" cy="346075"/>
            </a:xfrm>
            <a:custGeom>
              <a:avLst/>
              <a:gdLst>
                <a:gd name="T0" fmla="*/ 9 w 218"/>
                <a:gd name="T1" fmla="*/ 218 h 218"/>
                <a:gd name="T2" fmla="*/ 0 w 218"/>
                <a:gd name="T3" fmla="*/ 208 h 218"/>
                <a:gd name="T4" fmla="*/ 189 w 218"/>
                <a:gd name="T5" fmla="*/ 0 h 218"/>
                <a:gd name="T6" fmla="*/ 218 w 218"/>
                <a:gd name="T7" fmla="*/ 28 h 218"/>
                <a:gd name="T8" fmla="*/ 9 w 218"/>
                <a:gd name="T9" fmla="*/ 218 h 218"/>
              </a:gdLst>
              <a:ahLst/>
              <a:cxnLst>
                <a:cxn ang="0">
                  <a:pos x="T0" y="T1"/>
                </a:cxn>
                <a:cxn ang="0">
                  <a:pos x="T2" y="T3"/>
                </a:cxn>
                <a:cxn ang="0">
                  <a:pos x="T4" y="T5"/>
                </a:cxn>
                <a:cxn ang="0">
                  <a:pos x="T6" y="T7"/>
                </a:cxn>
                <a:cxn ang="0">
                  <a:pos x="T8" y="T9"/>
                </a:cxn>
              </a:cxnLst>
              <a:rect l="0" t="0" r="r" b="b"/>
              <a:pathLst>
                <a:path w="218" h="218">
                  <a:moveTo>
                    <a:pt x="9" y="218"/>
                  </a:moveTo>
                  <a:lnTo>
                    <a:pt x="0" y="208"/>
                  </a:lnTo>
                  <a:lnTo>
                    <a:pt x="189" y="0"/>
                  </a:lnTo>
                  <a:lnTo>
                    <a:pt x="218" y="28"/>
                  </a:lnTo>
                  <a:lnTo>
                    <a:pt x="9" y="218"/>
                  </a:lnTo>
                  <a:close/>
                </a:path>
              </a:pathLst>
            </a:custGeom>
            <a:solidFill>
              <a:srgbClr val="E1E6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3" name="组合 441"/>
          <p:cNvGrpSpPr/>
          <p:nvPr/>
        </p:nvGrpSpPr>
        <p:grpSpPr>
          <a:xfrm>
            <a:off x="8861787" y="4797784"/>
            <a:ext cx="841376" cy="842962"/>
            <a:chOff x="4878388" y="5287963"/>
            <a:chExt cx="841376" cy="842962"/>
          </a:xfrm>
        </p:grpSpPr>
        <p:sp>
          <p:nvSpPr>
            <p:cNvPr id="44" name="Freeform 124"/>
            <p:cNvSpPr>
              <a:spLocks/>
            </p:cNvSpPr>
            <p:nvPr/>
          </p:nvSpPr>
          <p:spPr bwMode="auto">
            <a:xfrm>
              <a:off x="5148263" y="5708650"/>
              <a:ext cx="150813" cy="150813"/>
            </a:xfrm>
            <a:custGeom>
              <a:avLst/>
              <a:gdLst>
                <a:gd name="T0" fmla="*/ 67 w 95"/>
                <a:gd name="T1" fmla="*/ 95 h 95"/>
                <a:gd name="T2" fmla="*/ 0 w 95"/>
                <a:gd name="T3" fmla="*/ 29 h 95"/>
                <a:gd name="T4" fmla="*/ 10 w 95"/>
                <a:gd name="T5" fmla="*/ 0 h 95"/>
                <a:gd name="T6" fmla="*/ 95 w 95"/>
                <a:gd name="T7" fmla="*/ 86 h 95"/>
                <a:gd name="T8" fmla="*/ 67 w 95"/>
                <a:gd name="T9" fmla="*/ 95 h 95"/>
              </a:gdLst>
              <a:ahLst/>
              <a:cxnLst>
                <a:cxn ang="0">
                  <a:pos x="T0" y="T1"/>
                </a:cxn>
                <a:cxn ang="0">
                  <a:pos x="T2" y="T3"/>
                </a:cxn>
                <a:cxn ang="0">
                  <a:pos x="T4" y="T5"/>
                </a:cxn>
                <a:cxn ang="0">
                  <a:pos x="T6" y="T7"/>
                </a:cxn>
                <a:cxn ang="0">
                  <a:pos x="T8" y="T9"/>
                </a:cxn>
              </a:cxnLst>
              <a:rect l="0" t="0" r="r" b="b"/>
              <a:pathLst>
                <a:path w="95" h="95">
                  <a:moveTo>
                    <a:pt x="67" y="95"/>
                  </a:moveTo>
                  <a:lnTo>
                    <a:pt x="0" y="29"/>
                  </a:lnTo>
                  <a:lnTo>
                    <a:pt x="10" y="0"/>
                  </a:lnTo>
                  <a:lnTo>
                    <a:pt x="95" y="86"/>
                  </a:lnTo>
                  <a:lnTo>
                    <a:pt x="67" y="95"/>
                  </a:lnTo>
                  <a:close/>
                </a:path>
              </a:pathLst>
            </a:custGeom>
            <a:solidFill>
              <a:srgbClr val="2F98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25"/>
            <p:cNvSpPr>
              <a:spLocks/>
            </p:cNvSpPr>
            <p:nvPr/>
          </p:nvSpPr>
          <p:spPr bwMode="auto">
            <a:xfrm>
              <a:off x="5419726" y="5287963"/>
              <a:ext cx="300038" cy="301625"/>
            </a:xfrm>
            <a:custGeom>
              <a:avLst/>
              <a:gdLst>
                <a:gd name="T0" fmla="*/ 170 w 189"/>
                <a:gd name="T1" fmla="*/ 190 h 190"/>
                <a:gd name="T2" fmla="*/ 0 w 189"/>
                <a:gd name="T3" fmla="*/ 19 h 190"/>
                <a:gd name="T4" fmla="*/ 47 w 189"/>
                <a:gd name="T5" fmla="*/ 0 h 190"/>
                <a:gd name="T6" fmla="*/ 189 w 189"/>
                <a:gd name="T7" fmla="*/ 142 h 190"/>
                <a:gd name="T8" fmla="*/ 170 w 189"/>
                <a:gd name="T9" fmla="*/ 190 h 190"/>
              </a:gdLst>
              <a:ahLst/>
              <a:cxnLst>
                <a:cxn ang="0">
                  <a:pos x="T0" y="T1"/>
                </a:cxn>
                <a:cxn ang="0">
                  <a:pos x="T2" y="T3"/>
                </a:cxn>
                <a:cxn ang="0">
                  <a:pos x="T4" y="T5"/>
                </a:cxn>
                <a:cxn ang="0">
                  <a:pos x="T6" y="T7"/>
                </a:cxn>
                <a:cxn ang="0">
                  <a:pos x="T8" y="T9"/>
                </a:cxn>
              </a:cxnLst>
              <a:rect l="0" t="0" r="r" b="b"/>
              <a:pathLst>
                <a:path w="189" h="190">
                  <a:moveTo>
                    <a:pt x="170" y="190"/>
                  </a:moveTo>
                  <a:lnTo>
                    <a:pt x="0" y="19"/>
                  </a:lnTo>
                  <a:lnTo>
                    <a:pt x="47" y="0"/>
                  </a:lnTo>
                  <a:lnTo>
                    <a:pt x="189" y="142"/>
                  </a:lnTo>
                  <a:lnTo>
                    <a:pt x="170" y="190"/>
                  </a:lnTo>
                  <a:close/>
                </a:path>
              </a:pathLst>
            </a:custGeom>
            <a:solidFill>
              <a:srgbClr val="2F98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26"/>
            <p:cNvSpPr>
              <a:spLocks/>
            </p:cNvSpPr>
            <p:nvPr/>
          </p:nvSpPr>
          <p:spPr bwMode="auto">
            <a:xfrm>
              <a:off x="5208588" y="5318125"/>
              <a:ext cx="481013" cy="481013"/>
            </a:xfrm>
            <a:custGeom>
              <a:avLst/>
              <a:gdLst>
                <a:gd name="T0" fmla="*/ 60 w 128"/>
                <a:gd name="T1" fmla="*/ 128 h 128"/>
                <a:gd name="T2" fmla="*/ 76 w 128"/>
                <a:gd name="T3" fmla="*/ 100 h 128"/>
                <a:gd name="T4" fmla="*/ 128 w 128"/>
                <a:gd name="T5" fmla="*/ 72 h 128"/>
                <a:gd name="T6" fmla="*/ 56 w 128"/>
                <a:gd name="T7" fmla="*/ 0 h 128"/>
                <a:gd name="T8" fmla="*/ 28 w 128"/>
                <a:gd name="T9" fmla="*/ 52 h 128"/>
                <a:gd name="T10" fmla="*/ 0 w 128"/>
                <a:gd name="T11" fmla="*/ 68 h 128"/>
                <a:gd name="T12" fmla="*/ 60 w 128"/>
                <a:gd name="T13" fmla="*/ 128 h 128"/>
              </a:gdLst>
              <a:ahLst/>
              <a:cxnLst>
                <a:cxn ang="0">
                  <a:pos x="T0" y="T1"/>
                </a:cxn>
                <a:cxn ang="0">
                  <a:pos x="T2" y="T3"/>
                </a:cxn>
                <a:cxn ang="0">
                  <a:pos x="T4" y="T5"/>
                </a:cxn>
                <a:cxn ang="0">
                  <a:pos x="T6" y="T7"/>
                </a:cxn>
                <a:cxn ang="0">
                  <a:pos x="T8" y="T9"/>
                </a:cxn>
                <a:cxn ang="0">
                  <a:pos x="T10" y="T11"/>
                </a:cxn>
                <a:cxn ang="0">
                  <a:pos x="T12" y="T13"/>
                </a:cxn>
              </a:cxnLst>
              <a:rect l="0" t="0" r="r" b="b"/>
              <a:pathLst>
                <a:path w="128" h="128">
                  <a:moveTo>
                    <a:pt x="60" y="128"/>
                  </a:moveTo>
                  <a:cubicBezTo>
                    <a:pt x="60" y="128"/>
                    <a:pt x="64" y="112"/>
                    <a:pt x="76" y="100"/>
                  </a:cubicBezTo>
                  <a:cubicBezTo>
                    <a:pt x="88" y="88"/>
                    <a:pt x="103" y="80"/>
                    <a:pt x="128" y="72"/>
                  </a:cubicBezTo>
                  <a:cubicBezTo>
                    <a:pt x="56" y="0"/>
                    <a:pt x="56" y="0"/>
                    <a:pt x="56" y="0"/>
                  </a:cubicBezTo>
                  <a:cubicBezTo>
                    <a:pt x="48" y="25"/>
                    <a:pt x="40" y="40"/>
                    <a:pt x="28" y="52"/>
                  </a:cubicBezTo>
                  <a:cubicBezTo>
                    <a:pt x="16" y="64"/>
                    <a:pt x="0" y="68"/>
                    <a:pt x="0" y="68"/>
                  </a:cubicBezTo>
                  <a:lnTo>
                    <a:pt x="60" y="128"/>
                  </a:lnTo>
                  <a:close/>
                </a:path>
              </a:pathLst>
            </a:custGeom>
            <a:solidFill>
              <a:srgbClr val="41C1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27"/>
            <p:cNvSpPr>
              <a:spLocks/>
            </p:cNvSpPr>
            <p:nvPr/>
          </p:nvSpPr>
          <p:spPr bwMode="auto">
            <a:xfrm>
              <a:off x="5073651" y="5559425"/>
              <a:ext cx="376238" cy="374650"/>
            </a:xfrm>
            <a:custGeom>
              <a:avLst/>
              <a:gdLst>
                <a:gd name="T0" fmla="*/ 96 w 100"/>
                <a:gd name="T1" fmla="*/ 64 h 100"/>
                <a:gd name="T2" fmla="*/ 84 w 100"/>
                <a:gd name="T3" fmla="*/ 16 h 100"/>
                <a:gd name="T4" fmla="*/ 36 w 100"/>
                <a:gd name="T5" fmla="*/ 4 h 100"/>
                <a:gd name="T6" fmla="*/ 0 w 100"/>
                <a:gd name="T7" fmla="*/ 20 h 100"/>
                <a:gd name="T8" fmla="*/ 80 w 100"/>
                <a:gd name="T9" fmla="*/ 100 h 100"/>
                <a:gd name="T10" fmla="*/ 96 w 100"/>
                <a:gd name="T11" fmla="*/ 64 h 100"/>
              </a:gdLst>
              <a:ahLst/>
              <a:cxnLst>
                <a:cxn ang="0">
                  <a:pos x="T0" y="T1"/>
                </a:cxn>
                <a:cxn ang="0">
                  <a:pos x="T2" y="T3"/>
                </a:cxn>
                <a:cxn ang="0">
                  <a:pos x="T4" y="T5"/>
                </a:cxn>
                <a:cxn ang="0">
                  <a:pos x="T6" y="T7"/>
                </a:cxn>
                <a:cxn ang="0">
                  <a:pos x="T8" y="T9"/>
                </a:cxn>
                <a:cxn ang="0">
                  <a:pos x="T10" y="T11"/>
                </a:cxn>
              </a:cxnLst>
              <a:rect l="0" t="0" r="r" b="b"/>
              <a:pathLst>
                <a:path w="100" h="100">
                  <a:moveTo>
                    <a:pt x="96" y="64"/>
                  </a:moveTo>
                  <a:cubicBezTo>
                    <a:pt x="100" y="48"/>
                    <a:pt x="100" y="32"/>
                    <a:pt x="84" y="16"/>
                  </a:cubicBezTo>
                  <a:cubicBezTo>
                    <a:pt x="68" y="0"/>
                    <a:pt x="52" y="0"/>
                    <a:pt x="36" y="4"/>
                  </a:cubicBezTo>
                  <a:cubicBezTo>
                    <a:pt x="34" y="4"/>
                    <a:pt x="8" y="12"/>
                    <a:pt x="0" y="20"/>
                  </a:cubicBezTo>
                  <a:cubicBezTo>
                    <a:pt x="80" y="100"/>
                    <a:pt x="80" y="100"/>
                    <a:pt x="80" y="100"/>
                  </a:cubicBezTo>
                  <a:cubicBezTo>
                    <a:pt x="88" y="92"/>
                    <a:pt x="96" y="64"/>
                    <a:pt x="96" y="64"/>
                  </a:cubicBezTo>
                  <a:close/>
                </a:path>
              </a:pathLst>
            </a:custGeom>
            <a:solidFill>
              <a:srgbClr val="3FA4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28"/>
            <p:cNvSpPr>
              <a:spLocks/>
            </p:cNvSpPr>
            <p:nvPr/>
          </p:nvSpPr>
          <p:spPr bwMode="auto">
            <a:xfrm>
              <a:off x="4878388" y="5784850"/>
              <a:ext cx="346075" cy="346075"/>
            </a:xfrm>
            <a:custGeom>
              <a:avLst/>
              <a:gdLst>
                <a:gd name="T0" fmla="*/ 9 w 218"/>
                <a:gd name="T1" fmla="*/ 218 h 218"/>
                <a:gd name="T2" fmla="*/ 0 w 218"/>
                <a:gd name="T3" fmla="*/ 208 h 218"/>
                <a:gd name="T4" fmla="*/ 189 w 218"/>
                <a:gd name="T5" fmla="*/ 0 h 218"/>
                <a:gd name="T6" fmla="*/ 218 w 218"/>
                <a:gd name="T7" fmla="*/ 28 h 218"/>
                <a:gd name="T8" fmla="*/ 9 w 218"/>
                <a:gd name="T9" fmla="*/ 218 h 218"/>
              </a:gdLst>
              <a:ahLst/>
              <a:cxnLst>
                <a:cxn ang="0">
                  <a:pos x="T0" y="T1"/>
                </a:cxn>
                <a:cxn ang="0">
                  <a:pos x="T2" y="T3"/>
                </a:cxn>
                <a:cxn ang="0">
                  <a:pos x="T4" y="T5"/>
                </a:cxn>
                <a:cxn ang="0">
                  <a:pos x="T6" y="T7"/>
                </a:cxn>
                <a:cxn ang="0">
                  <a:pos x="T8" y="T9"/>
                </a:cxn>
              </a:cxnLst>
              <a:rect l="0" t="0" r="r" b="b"/>
              <a:pathLst>
                <a:path w="218" h="218">
                  <a:moveTo>
                    <a:pt x="9" y="218"/>
                  </a:moveTo>
                  <a:lnTo>
                    <a:pt x="0" y="208"/>
                  </a:lnTo>
                  <a:lnTo>
                    <a:pt x="189" y="0"/>
                  </a:lnTo>
                  <a:lnTo>
                    <a:pt x="218" y="28"/>
                  </a:lnTo>
                  <a:lnTo>
                    <a:pt x="9" y="218"/>
                  </a:lnTo>
                  <a:close/>
                </a:path>
              </a:pathLst>
            </a:custGeom>
            <a:solidFill>
              <a:srgbClr val="E1E6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212803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0" y="2568390"/>
            <a:ext cx="9906000" cy="1039348"/>
          </a:xfrm>
        </p:spPr>
        <p:txBody>
          <a:bodyPr>
            <a:normAutofit/>
          </a:bodyPr>
          <a:lstStyle/>
          <a:p>
            <a:pPr algn="ctr">
              <a:lnSpc>
                <a:spcPct val="100000"/>
              </a:lnSpc>
            </a:pPr>
            <a:r>
              <a:rPr lang="zh-TW" altLang="en-US" sz="5000" b="1" dirty="0">
                <a:solidFill>
                  <a:srgbClr val="000099"/>
                </a:solidFill>
                <a:latin typeface="Arial Unicode MS" panose="020B0604020202020204" pitchFamily="34" charset="-120"/>
                <a:ea typeface="微軟正黑體" panose="020B0604030504040204" pitchFamily="34" charset="-120"/>
              </a:rPr>
              <a:t>三、隨袋徵收執行方式及內容</a:t>
            </a:r>
          </a:p>
        </p:txBody>
      </p:sp>
      <p:sp>
        <p:nvSpPr>
          <p:cNvPr id="4" name="投影片編號版面配置區 3"/>
          <p:cNvSpPr>
            <a:spLocks noGrp="1"/>
          </p:cNvSpPr>
          <p:nvPr>
            <p:ph type="sldNum" sz="quarter" idx="12"/>
          </p:nvPr>
        </p:nvSpPr>
        <p:spPr/>
        <p:txBody>
          <a:bodyPr/>
          <a:lstStyle/>
          <a:p>
            <a:fld id="{EFA7C6A8-9BE7-4083-90B4-101EB9E703BF}" type="slidenum">
              <a:rPr lang="zh-TW" altLang="en-US" smtClean="0">
                <a:solidFill>
                  <a:prstClr val="black"/>
                </a:solidFill>
              </a:rPr>
              <a:pPr/>
              <a:t>8</a:t>
            </a:fld>
            <a:endParaRPr lang="zh-TW" altLang="en-US">
              <a:solidFill>
                <a:prstClr val="black"/>
              </a:solidFill>
            </a:endParaRPr>
          </a:p>
        </p:txBody>
      </p:sp>
      <p:pic>
        <p:nvPicPr>
          <p:cNvPr id="22" name="圖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681067"/>
            <a:ext cx="9906000" cy="915125"/>
          </a:xfrm>
          <a:prstGeom prst="rect">
            <a:avLst/>
          </a:prstGeom>
        </p:spPr>
      </p:pic>
    </p:spTree>
    <p:extLst>
      <p:ext uri="{BB962C8B-B14F-4D97-AF65-F5344CB8AC3E}">
        <p14:creationId xmlns:p14="http://schemas.microsoft.com/office/powerpoint/2010/main" val="41190466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訂 2">
      <a:majorFont>
        <a:latin typeface="Arial Unicode MS"/>
        <a:ea typeface="微軟正黑體"/>
        <a:cs typeface=""/>
      </a:majorFont>
      <a:minorFont>
        <a:latin typeface="Arial Unicode MS"/>
        <a:ea typeface="微軟正黑體"/>
        <a:cs typeface=""/>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tf00001054</Template>
  <TotalTime>23923</TotalTime>
  <Words>1503</Words>
  <Application>Microsoft Office PowerPoint</Application>
  <PresentationFormat>A4 紙張 (210x297 公釐)</PresentationFormat>
  <Paragraphs>194</Paragraphs>
  <Slides>25</Slides>
  <Notes>8</Notes>
  <HiddenSlides>0</HiddenSlides>
  <MMClips>0</MMClips>
  <ScaleCrop>false</ScaleCrop>
  <HeadingPairs>
    <vt:vector size="6" baseType="variant">
      <vt:variant>
        <vt:lpstr>使用字型</vt:lpstr>
      </vt:variant>
      <vt:variant>
        <vt:i4>16</vt:i4>
      </vt:variant>
      <vt:variant>
        <vt:lpstr>佈景主題</vt:lpstr>
      </vt:variant>
      <vt:variant>
        <vt:i4>3</vt:i4>
      </vt:variant>
      <vt:variant>
        <vt:lpstr>投影片標題</vt:lpstr>
      </vt:variant>
      <vt:variant>
        <vt:i4>25</vt:i4>
      </vt:variant>
    </vt:vector>
  </HeadingPairs>
  <TitlesOfParts>
    <vt:vector size="44" baseType="lpstr">
      <vt:lpstr>Arial Unicode MS</vt:lpstr>
      <vt:lpstr>Gulim</vt:lpstr>
      <vt:lpstr>Lato Light</vt:lpstr>
      <vt:lpstr>맑은 고딕</vt:lpstr>
      <vt:lpstr>宋体</vt:lpstr>
      <vt:lpstr>宋体</vt:lpstr>
      <vt:lpstr>華康中黑體</vt:lpstr>
      <vt:lpstr>華康楷書體W7(P)</vt:lpstr>
      <vt:lpstr>微軟正黑體</vt:lpstr>
      <vt:lpstr>新細明體</vt:lpstr>
      <vt:lpstr>Arial</vt:lpstr>
      <vt:lpstr>Calibri</vt:lpstr>
      <vt:lpstr>Calibri Light</vt:lpstr>
      <vt:lpstr>Times New Roman</vt:lpstr>
      <vt:lpstr>Trebuchet MS</vt:lpstr>
      <vt:lpstr>Wingdings</vt:lpstr>
      <vt:lpstr>Office 主题</vt:lpstr>
      <vt:lpstr>Office 佈景主題</vt:lpstr>
      <vt:lpstr>自訂設計</vt:lpstr>
      <vt:lpstr>PowerPoint 簡報</vt:lpstr>
      <vt:lpstr>PowerPoint 簡報</vt:lpstr>
      <vt:lpstr>一、何謂隨袋徵收</vt:lpstr>
      <vt:lpstr>PowerPoint 簡報</vt:lpstr>
      <vt:lpstr>PowerPoint 簡報</vt:lpstr>
      <vt:lpstr>二、法源</vt:lpstr>
      <vt:lpstr>PowerPoint 簡報</vt:lpstr>
      <vt:lpstr>PowerPoint 簡報</vt:lpstr>
      <vt:lpstr>三、隨袋徵收執行方式及內容</vt:lpstr>
      <vt:lpstr>PowerPoint 簡報</vt:lpstr>
      <vt:lpstr>PowerPoint 簡報</vt:lpstr>
      <vt:lpstr>PowerPoint 簡報</vt:lpstr>
      <vt:lpstr>PowerPoint 簡報</vt:lpstr>
      <vt:lpstr>PowerPoint 簡報</vt:lpstr>
      <vt:lpstr>PowerPoint 簡報</vt:lpstr>
      <vt:lpstr>PowerPoint 簡報</vt:lpstr>
      <vt:lpstr>PowerPoint 簡報</vt:lpstr>
      <vt:lpstr>四、Q&amp;A問答集</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「金士盛股份有限公司」 甲級廢棄物處理機構 處理許可文件暨同意設文件變更 第一次審查會</dc:title>
  <dc:creator>Hsuan</dc:creator>
  <cp:lastModifiedBy>台南公民營</cp:lastModifiedBy>
  <cp:revision>468</cp:revision>
  <cp:lastPrinted>2018-03-02T01:25:21Z</cp:lastPrinted>
  <dcterms:created xsi:type="dcterms:W3CDTF">2017-05-05T00:25:46Z</dcterms:created>
  <dcterms:modified xsi:type="dcterms:W3CDTF">2020-11-09T04:47:57Z</dcterms:modified>
</cp:coreProperties>
</file>